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F69"/>
    <a:srgbClr val="E15E10"/>
    <a:srgbClr val="036AB3"/>
    <a:srgbClr val="BFBFBF"/>
    <a:srgbClr val="E15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6357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72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C22E-C037-4153-BCC2-615E589709F3}" type="datetimeFigureOut">
              <a:rPr lang="de-AT" smtClean="0"/>
              <a:t>21.11.2020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5808-1BAC-42D6-9A98-F1B8E7F0BB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86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64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537F319-714D-47B5-81BE-39FC81F2D8F6}"/>
              </a:ext>
            </a:extLst>
          </p:cNvPr>
          <p:cNvGrpSpPr/>
          <p:nvPr userDrawn="1"/>
        </p:nvGrpSpPr>
        <p:grpSpPr>
          <a:xfrm>
            <a:off x="10084313" y="1"/>
            <a:ext cx="2159729" cy="7020000"/>
            <a:chOff x="10084313" y="1"/>
            <a:chExt cx="2159729" cy="7020000"/>
          </a:xfrm>
        </p:grpSpPr>
        <p:sp>
          <p:nvSpPr>
            <p:cNvPr id="3854" name="Rechteck 3853">
              <a:extLst>
                <a:ext uri="{FF2B5EF4-FFF2-40B4-BE49-F238E27FC236}">
                  <a16:creationId xmlns:a16="http://schemas.microsoft.com/office/drawing/2014/main" id="{C01B1A5F-5E65-4322-8D55-BE442BF17C58}"/>
                </a:ext>
              </a:extLst>
            </p:cNvPr>
            <p:cNvSpPr/>
            <p:nvPr userDrawn="1"/>
          </p:nvSpPr>
          <p:spPr>
            <a:xfrm rot="5400000">
              <a:off x="12064042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55" name="Rechteck 3854">
              <a:extLst>
                <a:ext uri="{FF2B5EF4-FFF2-40B4-BE49-F238E27FC236}">
                  <a16:creationId xmlns:a16="http://schemas.microsoft.com/office/drawing/2014/main" id="{04207A62-04F8-401C-BDE3-A14AAF4FB7E8}"/>
                </a:ext>
              </a:extLst>
            </p:cNvPr>
            <p:cNvSpPr/>
            <p:nvPr userDrawn="1"/>
          </p:nvSpPr>
          <p:spPr>
            <a:xfrm rot="5400000">
              <a:off x="12064042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56" name="Rechteck 3855">
              <a:extLst>
                <a:ext uri="{FF2B5EF4-FFF2-40B4-BE49-F238E27FC236}">
                  <a16:creationId xmlns:a16="http://schemas.microsoft.com/office/drawing/2014/main" id="{10B8E410-04BE-4BFB-9793-62B694532003}"/>
                </a:ext>
              </a:extLst>
            </p:cNvPr>
            <p:cNvSpPr/>
            <p:nvPr userDrawn="1"/>
          </p:nvSpPr>
          <p:spPr>
            <a:xfrm rot="5400000">
              <a:off x="12064042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57" name="Rechteck 3856">
              <a:extLst>
                <a:ext uri="{FF2B5EF4-FFF2-40B4-BE49-F238E27FC236}">
                  <a16:creationId xmlns:a16="http://schemas.microsoft.com/office/drawing/2014/main" id="{7420EA52-724F-43A1-97D2-92E1C4BC2625}"/>
                </a:ext>
              </a:extLst>
            </p:cNvPr>
            <p:cNvSpPr/>
            <p:nvPr userDrawn="1"/>
          </p:nvSpPr>
          <p:spPr>
            <a:xfrm rot="5400000">
              <a:off x="12064042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58" name="Rechteck 3857">
              <a:extLst>
                <a:ext uri="{FF2B5EF4-FFF2-40B4-BE49-F238E27FC236}">
                  <a16:creationId xmlns:a16="http://schemas.microsoft.com/office/drawing/2014/main" id="{1785FBEB-5E7D-43E5-9A5C-C5598F4E17D2}"/>
                </a:ext>
              </a:extLst>
            </p:cNvPr>
            <p:cNvSpPr/>
            <p:nvPr userDrawn="1"/>
          </p:nvSpPr>
          <p:spPr>
            <a:xfrm rot="5400000">
              <a:off x="12064042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59" name="Rechteck 3858">
              <a:extLst>
                <a:ext uri="{FF2B5EF4-FFF2-40B4-BE49-F238E27FC236}">
                  <a16:creationId xmlns:a16="http://schemas.microsoft.com/office/drawing/2014/main" id="{242AFF1B-755C-40EC-84DA-F9F0E3060C96}"/>
                </a:ext>
              </a:extLst>
            </p:cNvPr>
            <p:cNvSpPr/>
            <p:nvPr userDrawn="1"/>
          </p:nvSpPr>
          <p:spPr>
            <a:xfrm rot="5400000">
              <a:off x="12064042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0" name="Rechteck 3859">
              <a:extLst>
                <a:ext uri="{FF2B5EF4-FFF2-40B4-BE49-F238E27FC236}">
                  <a16:creationId xmlns:a16="http://schemas.microsoft.com/office/drawing/2014/main" id="{B31536A8-C9DC-4AF5-AC92-915CE9404083}"/>
                </a:ext>
              </a:extLst>
            </p:cNvPr>
            <p:cNvSpPr/>
            <p:nvPr userDrawn="1"/>
          </p:nvSpPr>
          <p:spPr>
            <a:xfrm rot="5400000">
              <a:off x="12064042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1" name="Rechteck 3860">
              <a:extLst>
                <a:ext uri="{FF2B5EF4-FFF2-40B4-BE49-F238E27FC236}">
                  <a16:creationId xmlns:a16="http://schemas.microsoft.com/office/drawing/2014/main" id="{C5EA87E4-0EFE-412C-A249-3902E4877476}"/>
                </a:ext>
              </a:extLst>
            </p:cNvPr>
            <p:cNvSpPr/>
            <p:nvPr userDrawn="1"/>
          </p:nvSpPr>
          <p:spPr>
            <a:xfrm rot="5400000">
              <a:off x="12064042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2" name="Rechteck 3861">
              <a:extLst>
                <a:ext uri="{FF2B5EF4-FFF2-40B4-BE49-F238E27FC236}">
                  <a16:creationId xmlns:a16="http://schemas.microsoft.com/office/drawing/2014/main" id="{04A27963-D67A-4AA7-AB5D-390F95D8E971}"/>
                </a:ext>
              </a:extLst>
            </p:cNvPr>
            <p:cNvSpPr/>
            <p:nvPr userDrawn="1"/>
          </p:nvSpPr>
          <p:spPr>
            <a:xfrm rot="5400000">
              <a:off x="12064042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3" name="Rechteck 3862">
              <a:extLst>
                <a:ext uri="{FF2B5EF4-FFF2-40B4-BE49-F238E27FC236}">
                  <a16:creationId xmlns:a16="http://schemas.microsoft.com/office/drawing/2014/main" id="{98D464F5-F404-4F86-9B95-F85CB4429872}"/>
                </a:ext>
              </a:extLst>
            </p:cNvPr>
            <p:cNvSpPr/>
            <p:nvPr userDrawn="1"/>
          </p:nvSpPr>
          <p:spPr>
            <a:xfrm rot="5400000">
              <a:off x="12064042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4" name="Rechteck 3863">
              <a:extLst>
                <a:ext uri="{FF2B5EF4-FFF2-40B4-BE49-F238E27FC236}">
                  <a16:creationId xmlns:a16="http://schemas.microsoft.com/office/drawing/2014/main" id="{06216F24-52DF-48D3-B4BA-C81469D3E88D}"/>
                </a:ext>
              </a:extLst>
            </p:cNvPr>
            <p:cNvSpPr/>
            <p:nvPr userDrawn="1"/>
          </p:nvSpPr>
          <p:spPr>
            <a:xfrm rot="5400000">
              <a:off x="12064042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5" name="Rechteck 3864">
              <a:extLst>
                <a:ext uri="{FF2B5EF4-FFF2-40B4-BE49-F238E27FC236}">
                  <a16:creationId xmlns:a16="http://schemas.microsoft.com/office/drawing/2014/main" id="{A4369D01-6BC6-47A4-8D1F-6D65982BD171}"/>
                </a:ext>
              </a:extLst>
            </p:cNvPr>
            <p:cNvSpPr/>
            <p:nvPr userDrawn="1"/>
          </p:nvSpPr>
          <p:spPr>
            <a:xfrm rot="5400000">
              <a:off x="12064042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6" name="Rechteck 3865">
              <a:extLst>
                <a:ext uri="{FF2B5EF4-FFF2-40B4-BE49-F238E27FC236}">
                  <a16:creationId xmlns:a16="http://schemas.microsoft.com/office/drawing/2014/main" id="{13C58AFE-17A2-4CE6-8343-B92E153FBF65}"/>
                </a:ext>
              </a:extLst>
            </p:cNvPr>
            <p:cNvSpPr/>
            <p:nvPr userDrawn="1"/>
          </p:nvSpPr>
          <p:spPr>
            <a:xfrm rot="5400000">
              <a:off x="12064042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7" name="Rechteck 3866">
              <a:extLst>
                <a:ext uri="{FF2B5EF4-FFF2-40B4-BE49-F238E27FC236}">
                  <a16:creationId xmlns:a16="http://schemas.microsoft.com/office/drawing/2014/main" id="{18D1442E-899E-4EEE-949A-31D15B559AF8}"/>
                </a:ext>
              </a:extLst>
            </p:cNvPr>
            <p:cNvSpPr/>
            <p:nvPr userDrawn="1"/>
          </p:nvSpPr>
          <p:spPr>
            <a:xfrm rot="5400000">
              <a:off x="12064042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8" name="Rechteck 3867">
              <a:extLst>
                <a:ext uri="{FF2B5EF4-FFF2-40B4-BE49-F238E27FC236}">
                  <a16:creationId xmlns:a16="http://schemas.microsoft.com/office/drawing/2014/main" id="{D5DDAE74-A54F-4463-877E-FDC8AA4D44ED}"/>
                </a:ext>
              </a:extLst>
            </p:cNvPr>
            <p:cNvSpPr/>
            <p:nvPr userDrawn="1"/>
          </p:nvSpPr>
          <p:spPr>
            <a:xfrm rot="5400000">
              <a:off x="12064042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69" name="Rechteck 3868">
              <a:extLst>
                <a:ext uri="{FF2B5EF4-FFF2-40B4-BE49-F238E27FC236}">
                  <a16:creationId xmlns:a16="http://schemas.microsoft.com/office/drawing/2014/main" id="{C7BDD29B-ED02-4CDD-82CC-4BE8D908BB9D}"/>
                </a:ext>
              </a:extLst>
            </p:cNvPr>
            <p:cNvSpPr/>
            <p:nvPr userDrawn="1"/>
          </p:nvSpPr>
          <p:spPr>
            <a:xfrm rot="5400000">
              <a:off x="12064042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0" name="Rechteck 3869">
              <a:extLst>
                <a:ext uri="{FF2B5EF4-FFF2-40B4-BE49-F238E27FC236}">
                  <a16:creationId xmlns:a16="http://schemas.microsoft.com/office/drawing/2014/main" id="{A1AB1DD8-28E7-4D54-B76E-6D1BFF87D963}"/>
                </a:ext>
              </a:extLst>
            </p:cNvPr>
            <p:cNvSpPr/>
            <p:nvPr userDrawn="1"/>
          </p:nvSpPr>
          <p:spPr>
            <a:xfrm rot="5400000">
              <a:off x="12064042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1" name="Rechteck 3870">
              <a:extLst>
                <a:ext uri="{FF2B5EF4-FFF2-40B4-BE49-F238E27FC236}">
                  <a16:creationId xmlns:a16="http://schemas.microsoft.com/office/drawing/2014/main" id="{E50CE18F-F004-42E1-8BD3-F30666846FB6}"/>
                </a:ext>
              </a:extLst>
            </p:cNvPr>
            <p:cNvSpPr/>
            <p:nvPr userDrawn="1"/>
          </p:nvSpPr>
          <p:spPr>
            <a:xfrm rot="5400000">
              <a:off x="12064042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2" name="Rechteck 3871">
              <a:extLst>
                <a:ext uri="{FF2B5EF4-FFF2-40B4-BE49-F238E27FC236}">
                  <a16:creationId xmlns:a16="http://schemas.microsoft.com/office/drawing/2014/main" id="{047C25B8-F497-4D0E-98D5-3A7A8D8D9EBD}"/>
                </a:ext>
              </a:extLst>
            </p:cNvPr>
            <p:cNvSpPr/>
            <p:nvPr userDrawn="1"/>
          </p:nvSpPr>
          <p:spPr>
            <a:xfrm rot="5400000">
              <a:off x="12064042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3" name="Rechteck 3872">
              <a:extLst>
                <a:ext uri="{FF2B5EF4-FFF2-40B4-BE49-F238E27FC236}">
                  <a16:creationId xmlns:a16="http://schemas.microsoft.com/office/drawing/2014/main" id="{04B32193-C6F8-45FC-A7B6-F0DAA31C4386}"/>
                </a:ext>
              </a:extLst>
            </p:cNvPr>
            <p:cNvSpPr/>
            <p:nvPr userDrawn="1"/>
          </p:nvSpPr>
          <p:spPr>
            <a:xfrm rot="5400000">
              <a:off x="12064042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4" name="Rechteck 3873">
              <a:extLst>
                <a:ext uri="{FF2B5EF4-FFF2-40B4-BE49-F238E27FC236}">
                  <a16:creationId xmlns:a16="http://schemas.microsoft.com/office/drawing/2014/main" id="{A4BCBDF0-79E3-4CF4-8104-88B2C981E18D}"/>
                </a:ext>
              </a:extLst>
            </p:cNvPr>
            <p:cNvSpPr/>
            <p:nvPr userDrawn="1"/>
          </p:nvSpPr>
          <p:spPr>
            <a:xfrm rot="5400000">
              <a:off x="12064042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5" name="Rechteck 3874">
              <a:extLst>
                <a:ext uri="{FF2B5EF4-FFF2-40B4-BE49-F238E27FC236}">
                  <a16:creationId xmlns:a16="http://schemas.microsoft.com/office/drawing/2014/main" id="{20BF38E1-5BA7-4CDB-94BE-14653C0BD69A}"/>
                </a:ext>
              </a:extLst>
            </p:cNvPr>
            <p:cNvSpPr/>
            <p:nvPr userDrawn="1"/>
          </p:nvSpPr>
          <p:spPr>
            <a:xfrm rot="5400000">
              <a:off x="12064042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6" name="Rechteck 3875">
              <a:extLst>
                <a:ext uri="{FF2B5EF4-FFF2-40B4-BE49-F238E27FC236}">
                  <a16:creationId xmlns:a16="http://schemas.microsoft.com/office/drawing/2014/main" id="{7FF4B5F7-BF50-4130-9DF1-A53B59ECA290}"/>
                </a:ext>
              </a:extLst>
            </p:cNvPr>
            <p:cNvSpPr/>
            <p:nvPr userDrawn="1"/>
          </p:nvSpPr>
          <p:spPr>
            <a:xfrm rot="5400000">
              <a:off x="12064042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7" name="Rechteck 3876">
              <a:extLst>
                <a:ext uri="{FF2B5EF4-FFF2-40B4-BE49-F238E27FC236}">
                  <a16:creationId xmlns:a16="http://schemas.microsoft.com/office/drawing/2014/main" id="{B044B8CB-44E7-460D-990E-6C5132AB6ACD}"/>
                </a:ext>
              </a:extLst>
            </p:cNvPr>
            <p:cNvSpPr/>
            <p:nvPr userDrawn="1"/>
          </p:nvSpPr>
          <p:spPr>
            <a:xfrm rot="5400000">
              <a:off x="12064042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8" name="Rechteck 3877">
              <a:extLst>
                <a:ext uri="{FF2B5EF4-FFF2-40B4-BE49-F238E27FC236}">
                  <a16:creationId xmlns:a16="http://schemas.microsoft.com/office/drawing/2014/main" id="{349AF102-C546-4BF8-8D83-0108B4A30F98}"/>
                </a:ext>
              </a:extLst>
            </p:cNvPr>
            <p:cNvSpPr/>
            <p:nvPr userDrawn="1"/>
          </p:nvSpPr>
          <p:spPr>
            <a:xfrm rot="5400000">
              <a:off x="12064042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79" name="Rechteck 3878">
              <a:extLst>
                <a:ext uri="{FF2B5EF4-FFF2-40B4-BE49-F238E27FC236}">
                  <a16:creationId xmlns:a16="http://schemas.microsoft.com/office/drawing/2014/main" id="{840C775B-A2C1-4DAF-8075-A15BFBF94BAD}"/>
                </a:ext>
              </a:extLst>
            </p:cNvPr>
            <p:cNvSpPr/>
            <p:nvPr userDrawn="1"/>
          </p:nvSpPr>
          <p:spPr>
            <a:xfrm rot="5400000">
              <a:off x="12064042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0" name="Rechteck 3879">
              <a:extLst>
                <a:ext uri="{FF2B5EF4-FFF2-40B4-BE49-F238E27FC236}">
                  <a16:creationId xmlns:a16="http://schemas.microsoft.com/office/drawing/2014/main" id="{B967F1B2-AC15-48F5-BCD1-E97D9887092E}"/>
                </a:ext>
              </a:extLst>
            </p:cNvPr>
            <p:cNvSpPr/>
            <p:nvPr userDrawn="1"/>
          </p:nvSpPr>
          <p:spPr>
            <a:xfrm rot="5400000">
              <a:off x="12064042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1" name="Rechteck 3880">
              <a:extLst>
                <a:ext uri="{FF2B5EF4-FFF2-40B4-BE49-F238E27FC236}">
                  <a16:creationId xmlns:a16="http://schemas.microsoft.com/office/drawing/2014/main" id="{3EB62479-AA0C-4ECB-AC49-45761E919473}"/>
                </a:ext>
              </a:extLst>
            </p:cNvPr>
            <p:cNvSpPr/>
            <p:nvPr userDrawn="1"/>
          </p:nvSpPr>
          <p:spPr>
            <a:xfrm rot="5400000">
              <a:off x="12064042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2" name="Rechteck 3881">
              <a:extLst>
                <a:ext uri="{FF2B5EF4-FFF2-40B4-BE49-F238E27FC236}">
                  <a16:creationId xmlns:a16="http://schemas.microsoft.com/office/drawing/2014/main" id="{53C6CC31-EC44-46B3-9CD1-D87FB8AB5690}"/>
                </a:ext>
              </a:extLst>
            </p:cNvPr>
            <p:cNvSpPr/>
            <p:nvPr userDrawn="1"/>
          </p:nvSpPr>
          <p:spPr>
            <a:xfrm rot="5400000">
              <a:off x="12064042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3" name="Rechteck 3882">
              <a:extLst>
                <a:ext uri="{FF2B5EF4-FFF2-40B4-BE49-F238E27FC236}">
                  <a16:creationId xmlns:a16="http://schemas.microsoft.com/office/drawing/2014/main" id="{C39BF47A-7206-4D36-8DC3-814BBDC9FD1A}"/>
                </a:ext>
              </a:extLst>
            </p:cNvPr>
            <p:cNvSpPr/>
            <p:nvPr userDrawn="1"/>
          </p:nvSpPr>
          <p:spPr>
            <a:xfrm rot="5400000">
              <a:off x="12064042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4" name="Rechteck 3883">
              <a:extLst>
                <a:ext uri="{FF2B5EF4-FFF2-40B4-BE49-F238E27FC236}">
                  <a16:creationId xmlns:a16="http://schemas.microsoft.com/office/drawing/2014/main" id="{4232E705-C362-4E81-9F6C-C8311D2578B1}"/>
                </a:ext>
              </a:extLst>
            </p:cNvPr>
            <p:cNvSpPr/>
            <p:nvPr userDrawn="1"/>
          </p:nvSpPr>
          <p:spPr>
            <a:xfrm rot="5400000">
              <a:off x="12064042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5" name="Rechteck 3884">
              <a:extLst>
                <a:ext uri="{FF2B5EF4-FFF2-40B4-BE49-F238E27FC236}">
                  <a16:creationId xmlns:a16="http://schemas.microsoft.com/office/drawing/2014/main" id="{065CCD1D-9F6C-4CD8-AE07-05CC22E5043C}"/>
                </a:ext>
              </a:extLst>
            </p:cNvPr>
            <p:cNvSpPr/>
            <p:nvPr userDrawn="1"/>
          </p:nvSpPr>
          <p:spPr>
            <a:xfrm rot="5400000">
              <a:off x="12064042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6" name="Rechteck 3885">
              <a:extLst>
                <a:ext uri="{FF2B5EF4-FFF2-40B4-BE49-F238E27FC236}">
                  <a16:creationId xmlns:a16="http://schemas.microsoft.com/office/drawing/2014/main" id="{436ED432-80DD-4EBC-A838-BCBA6B3DB712}"/>
                </a:ext>
              </a:extLst>
            </p:cNvPr>
            <p:cNvSpPr/>
            <p:nvPr userDrawn="1"/>
          </p:nvSpPr>
          <p:spPr>
            <a:xfrm rot="5400000">
              <a:off x="12064042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7" name="Rechteck 3886">
              <a:extLst>
                <a:ext uri="{FF2B5EF4-FFF2-40B4-BE49-F238E27FC236}">
                  <a16:creationId xmlns:a16="http://schemas.microsoft.com/office/drawing/2014/main" id="{512B6892-0E59-4FEE-8793-90BC7791690B}"/>
                </a:ext>
              </a:extLst>
            </p:cNvPr>
            <p:cNvSpPr/>
            <p:nvPr userDrawn="1"/>
          </p:nvSpPr>
          <p:spPr>
            <a:xfrm rot="5400000">
              <a:off x="12064042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8" name="Rechteck 3887">
              <a:extLst>
                <a:ext uri="{FF2B5EF4-FFF2-40B4-BE49-F238E27FC236}">
                  <a16:creationId xmlns:a16="http://schemas.microsoft.com/office/drawing/2014/main" id="{C91CFDE7-FBA5-470B-9514-F30EB43C3534}"/>
                </a:ext>
              </a:extLst>
            </p:cNvPr>
            <p:cNvSpPr/>
            <p:nvPr userDrawn="1"/>
          </p:nvSpPr>
          <p:spPr>
            <a:xfrm rot="5400000">
              <a:off x="12064042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89" name="Rechteck 3888">
              <a:extLst>
                <a:ext uri="{FF2B5EF4-FFF2-40B4-BE49-F238E27FC236}">
                  <a16:creationId xmlns:a16="http://schemas.microsoft.com/office/drawing/2014/main" id="{23176D7A-838E-46DA-8C55-4341AE09D259}"/>
                </a:ext>
              </a:extLst>
            </p:cNvPr>
            <p:cNvSpPr/>
            <p:nvPr userDrawn="1"/>
          </p:nvSpPr>
          <p:spPr>
            <a:xfrm rot="5400000">
              <a:off x="12064042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90" name="Rechteck 3889">
              <a:extLst>
                <a:ext uri="{FF2B5EF4-FFF2-40B4-BE49-F238E27FC236}">
                  <a16:creationId xmlns:a16="http://schemas.microsoft.com/office/drawing/2014/main" id="{7E998AF7-1C2F-4750-A315-93E6FC4ED465}"/>
                </a:ext>
              </a:extLst>
            </p:cNvPr>
            <p:cNvSpPr/>
            <p:nvPr userDrawn="1"/>
          </p:nvSpPr>
          <p:spPr>
            <a:xfrm rot="5400000">
              <a:off x="12064042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91" name="Rechteck 3890">
              <a:extLst>
                <a:ext uri="{FF2B5EF4-FFF2-40B4-BE49-F238E27FC236}">
                  <a16:creationId xmlns:a16="http://schemas.microsoft.com/office/drawing/2014/main" id="{59FADA68-7160-4EBE-ACD8-DE641667F025}"/>
                </a:ext>
              </a:extLst>
            </p:cNvPr>
            <p:cNvSpPr/>
            <p:nvPr userDrawn="1"/>
          </p:nvSpPr>
          <p:spPr>
            <a:xfrm rot="5400000">
              <a:off x="12064042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92" name="Rechteck 3891">
              <a:extLst>
                <a:ext uri="{FF2B5EF4-FFF2-40B4-BE49-F238E27FC236}">
                  <a16:creationId xmlns:a16="http://schemas.microsoft.com/office/drawing/2014/main" id="{CBD4BD81-F4CE-4531-87CF-43CFD61FED91}"/>
                </a:ext>
              </a:extLst>
            </p:cNvPr>
            <p:cNvSpPr/>
            <p:nvPr userDrawn="1"/>
          </p:nvSpPr>
          <p:spPr>
            <a:xfrm rot="5400000">
              <a:off x="12064042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98" name="Rechteck 3897">
              <a:extLst>
                <a:ext uri="{FF2B5EF4-FFF2-40B4-BE49-F238E27FC236}">
                  <a16:creationId xmlns:a16="http://schemas.microsoft.com/office/drawing/2014/main" id="{45CF08E3-3228-4D95-B247-3AE2E4EBC3DF}"/>
                </a:ext>
              </a:extLst>
            </p:cNvPr>
            <p:cNvSpPr/>
            <p:nvPr userDrawn="1"/>
          </p:nvSpPr>
          <p:spPr>
            <a:xfrm rot="5400000">
              <a:off x="11884042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99" name="Rechteck 3898">
              <a:extLst>
                <a:ext uri="{FF2B5EF4-FFF2-40B4-BE49-F238E27FC236}">
                  <a16:creationId xmlns:a16="http://schemas.microsoft.com/office/drawing/2014/main" id="{0553C55D-72A8-4E58-B4C2-C92EAE764C4C}"/>
                </a:ext>
              </a:extLst>
            </p:cNvPr>
            <p:cNvSpPr/>
            <p:nvPr userDrawn="1"/>
          </p:nvSpPr>
          <p:spPr>
            <a:xfrm rot="5400000">
              <a:off x="11884042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0" name="Rechteck 3899">
              <a:extLst>
                <a:ext uri="{FF2B5EF4-FFF2-40B4-BE49-F238E27FC236}">
                  <a16:creationId xmlns:a16="http://schemas.microsoft.com/office/drawing/2014/main" id="{8F61C24D-8E2F-4C72-8525-0519DB44730B}"/>
                </a:ext>
              </a:extLst>
            </p:cNvPr>
            <p:cNvSpPr/>
            <p:nvPr userDrawn="1"/>
          </p:nvSpPr>
          <p:spPr>
            <a:xfrm rot="5400000">
              <a:off x="11884042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1" name="Rechteck 3900">
              <a:extLst>
                <a:ext uri="{FF2B5EF4-FFF2-40B4-BE49-F238E27FC236}">
                  <a16:creationId xmlns:a16="http://schemas.microsoft.com/office/drawing/2014/main" id="{DBDD1C95-D62C-48C5-8CC5-C7E13DF43D4E}"/>
                </a:ext>
              </a:extLst>
            </p:cNvPr>
            <p:cNvSpPr/>
            <p:nvPr userDrawn="1"/>
          </p:nvSpPr>
          <p:spPr>
            <a:xfrm rot="5400000">
              <a:off x="11884042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2" name="Rechteck 3901">
              <a:extLst>
                <a:ext uri="{FF2B5EF4-FFF2-40B4-BE49-F238E27FC236}">
                  <a16:creationId xmlns:a16="http://schemas.microsoft.com/office/drawing/2014/main" id="{9BBB0684-6587-4ACF-B483-B55F2B29E80F}"/>
                </a:ext>
              </a:extLst>
            </p:cNvPr>
            <p:cNvSpPr/>
            <p:nvPr userDrawn="1"/>
          </p:nvSpPr>
          <p:spPr>
            <a:xfrm rot="5400000">
              <a:off x="11884042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3" name="Rechteck 3902">
              <a:extLst>
                <a:ext uri="{FF2B5EF4-FFF2-40B4-BE49-F238E27FC236}">
                  <a16:creationId xmlns:a16="http://schemas.microsoft.com/office/drawing/2014/main" id="{8C318C6E-E3D8-45D3-9974-D47233EF1344}"/>
                </a:ext>
              </a:extLst>
            </p:cNvPr>
            <p:cNvSpPr/>
            <p:nvPr userDrawn="1"/>
          </p:nvSpPr>
          <p:spPr>
            <a:xfrm rot="5400000">
              <a:off x="11884042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4" name="Rechteck 3903">
              <a:extLst>
                <a:ext uri="{FF2B5EF4-FFF2-40B4-BE49-F238E27FC236}">
                  <a16:creationId xmlns:a16="http://schemas.microsoft.com/office/drawing/2014/main" id="{543F65B2-F0DC-4CF9-86BE-908BAF21A636}"/>
                </a:ext>
              </a:extLst>
            </p:cNvPr>
            <p:cNvSpPr/>
            <p:nvPr userDrawn="1"/>
          </p:nvSpPr>
          <p:spPr>
            <a:xfrm rot="5400000">
              <a:off x="11884042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5" name="Rechteck 3904">
              <a:extLst>
                <a:ext uri="{FF2B5EF4-FFF2-40B4-BE49-F238E27FC236}">
                  <a16:creationId xmlns:a16="http://schemas.microsoft.com/office/drawing/2014/main" id="{07B20E77-1BC6-4286-BBC6-54D52D0B4A3D}"/>
                </a:ext>
              </a:extLst>
            </p:cNvPr>
            <p:cNvSpPr/>
            <p:nvPr userDrawn="1"/>
          </p:nvSpPr>
          <p:spPr>
            <a:xfrm rot="5400000">
              <a:off x="11884042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6" name="Rechteck 3905">
              <a:extLst>
                <a:ext uri="{FF2B5EF4-FFF2-40B4-BE49-F238E27FC236}">
                  <a16:creationId xmlns:a16="http://schemas.microsoft.com/office/drawing/2014/main" id="{D9248A25-79BA-4828-9711-16E736F81760}"/>
                </a:ext>
              </a:extLst>
            </p:cNvPr>
            <p:cNvSpPr/>
            <p:nvPr userDrawn="1"/>
          </p:nvSpPr>
          <p:spPr>
            <a:xfrm rot="5400000">
              <a:off x="11884042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7" name="Rechteck 3906">
              <a:extLst>
                <a:ext uri="{FF2B5EF4-FFF2-40B4-BE49-F238E27FC236}">
                  <a16:creationId xmlns:a16="http://schemas.microsoft.com/office/drawing/2014/main" id="{2335D0E4-039B-430E-B269-F30AE546179B}"/>
                </a:ext>
              </a:extLst>
            </p:cNvPr>
            <p:cNvSpPr/>
            <p:nvPr userDrawn="1"/>
          </p:nvSpPr>
          <p:spPr>
            <a:xfrm rot="5400000">
              <a:off x="11884042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8" name="Rechteck 3907">
              <a:extLst>
                <a:ext uri="{FF2B5EF4-FFF2-40B4-BE49-F238E27FC236}">
                  <a16:creationId xmlns:a16="http://schemas.microsoft.com/office/drawing/2014/main" id="{BF095225-2F28-4F1E-A603-C3F8E92EC1A5}"/>
                </a:ext>
              </a:extLst>
            </p:cNvPr>
            <p:cNvSpPr/>
            <p:nvPr userDrawn="1"/>
          </p:nvSpPr>
          <p:spPr>
            <a:xfrm rot="5400000">
              <a:off x="11884042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09" name="Rechteck 3908">
              <a:extLst>
                <a:ext uri="{FF2B5EF4-FFF2-40B4-BE49-F238E27FC236}">
                  <a16:creationId xmlns:a16="http://schemas.microsoft.com/office/drawing/2014/main" id="{C7D06C19-D8B0-4666-AB90-8CCACB2C4185}"/>
                </a:ext>
              </a:extLst>
            </p:cNvPr>
            <p:cNvSpPr/>
            <p:nvPr userDrawn="1"/>
          </p:nvSpPr>
          <p:spPr>
            <a:xfrm rot="5400000">
              <a:off x="11884042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0" name="Rechteck 3909">
              <a:extLst>
                <a:ext uri="{FF2B5EF4-FFF2-40B4-BE49-F238E27FC236}">
                  <a16:creationId xmlns:a16="http://schemas.microsoft.com/office/drawing/2014/main" id="{A3D8865C-7348-4063-A3D7-9A9A8B5217D7}"/>
                </a:ext>
              </a:extLst>
            </p:cNvPr>
            <p:cNvSpPr/>
            <p:nvPr userDrawn="1"/>
          </p:nvSpPr>
          <p:spPr>
            <a:xfrm rot="5400000">
              <a:off x="11884042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1" name="Rechteck 3910">
              <a:extLst>
                <a:ext uri="{FF2B5EF4-FFF2-40B4-BE49-F238E27FC236}">
                  <a16:creationId xmlns:a16="http://schemas.microsoft.com/office/drawing/2014/main" id="{3ED03EC5-C8FB-4AF7-8E4F-678E69A17C86}"/>
                </a:ext>
              </a:extLst>
            </p:cNvPr>
            <p:cNvSpPr/>
            <p:nvPr userDrawn="1"/>
          </p:nvSpPr>
          <p:spPr>
            <a:xfrm rot="5400000">
              <a:off x="11884042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2" name="Rechteck 3911">
              <a:extLst>
                <a:ext uri="{FF2B5EF4-FFF2-40B4-BE49-F238E27FC236}">
                  <a16:creationId xmlns:a16="http://schemas.microsoft.com/office/drawing/2014/main" id="{802B1013-B716-417D-99FE-F0F0CB1FF4BB}"/>
                </a:ext>
              </a:extLst>
            </p:cNvPr>
            <p:cNvSpPr/>
            <p:nvPr userDrawn="1"/>
          </p:nvSpPr>
          <p:spPr>
            <a:xfrm rot="5400000">
              <a:off x="11884042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3" name="Rechteck 3912">
              <a:extLst>
                <a:ext uri="{FF2B5EF4-FFF2-40B4-BE49-F238E27FC236}">
                  <a16:creationId xmlns:a16="http://schemas.microsoft.com/office/drawing/2014/main" id="{597D7A8C-0E9C-4F4B-BDD5-776B5CE2BEC4}"/>
                </a:ext>
              </a:extLst>
            </p:cNvPr>
            <p:cNvSpPr/>
            <p:nvPr userDrawn="1"/>
          </p:nvSpPr>
          <p:spPr>
            <a:xfrm rot="5400000">
              <a:off x="11884042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4" name="Rechteck 3913">
              <a:extLst>
                <a:ext uri="{FF2B5EF4-FFF2-40B4-BE49-F238E27FC236}">
                  <a16:creationId xmlns:a16="http://schemas.microsoft.com/office/drawing/2014/main" id="{2B5117A8-2721-4D3B-B138-C96CA95617E4}"/>
                </a:ext>
              </a:extLst>
            </p:cNvPr>
            <p:cNvSpPr/>
            <p:nvPr userDrawn="1"/>
          </p:nvSpPr>
          <p:spPr>
            <a:xfrm rot="5400000">
              <a:off x="11884042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5" name="Rechteck 3914">
              <a:extLst>
                <a:ext uri="{FF2B5EF4-FFF2-40B4-BE49-F238E27FC236}">
                  <a16:creationId xmlns:a16="http://schemas.microsoft.com/office/drawing/2014/main" id="{2A358656-689B-4B37-B3EA-B72BF2E3221F}"/>
                </a:ext>
              </a:extLst>
            </p:cNvPr>
            <p:cNvSpPr/>
            <p:nvPr userDrawn="1"/>
          </p:nvSpPr>
          <p:spPr>
            <a:xfrm rot="5400000">
              <a:off x="11884042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6" name="Rechteck 3915">
              <a:extLst>
                <a:ext uri="{FF2B5EF4-FFF2-40B4-BE49-F238E27FC236}">
                  <a16:creationId xmlns:a16="http://schemas.microsoft.com/office/drawing/2014/main" id="{CF8B1A3D-C178-4F6B-A833-0050F53E04C4}"/>
                </a:ext>
              </a:extLst>
            </p:cNvPr>
            <p:cNvSpPr/>
            <p:nvPr userDrawn="1"/>
          </p:nvSpPr>
          <p:spPr>
            <a:xfrm rot="5400000">
              <a:off x="11884042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7" name="Rechteck 3916">
              <a:extLst>
                <a:ext uri="{FF2B5EF4-FFF2-40B4-BE49-F238E27FC236}">
                  <a16:creationId xmlns:a16="http://schemas.microsoft.com/office/drawing/2014/main" id="{DB4D5A73-7726-49E8-AC17-7D8E66599377}"/>
                </a:ext>
              </a:extLst>
            </p:cNvPr>
            <p:cNvSpPr/>
            <p:nvPr userDrawn="1"/>
          </p:nvSpPr>
          <p:spPr>
            <a:xfrm rot="5400000">
              <a:off x="11884042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8" name="Rechteck 3917">
              <a:extLst>
                <a:ext uri="{FF2B5EF4-FFF2-40B4-BE49-F238E27FC236}">
                  <a16:creationId xmlns:a16="http://schemas.microsoft.com/office/drawing/2014/main" id="{F0C1C942-230F-4A85-88E8-0A14CBB4F411}"/>
                </a:ext>
              </a:extLst>
            </p:cNvPr>
            <p:cNvSpPr/>
            <p:nvPr userDrawn="1"/>
          </p:nvSpPr>
          <p:spPr>
            <a:xfrm rot="5400000">
              <a:off x="11884042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19" name="Rechteck 3918">
              <a:extLst>
                <a:ext uri="{FF2B5EF4-FFF2-40B4-BE49-F238E27FC236}">
                  <a16:creationId xmlns:a16="http://schemas.microsoft.com/office/drawing/2014/main" id="{02E50E97-5AA2-482E-9179-474910DB2473}"/>
                </a:ext>
              </a:extLst>
            </p:cNvPr>
            <p:cNvSpPr/>
            <p:nvPr userDrawn="1"/>
          </p:nvSpPr>
          <p:spPr>
            <a:xfrm rot="5400000">
              <a:off x="11884042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0" name="Rechteck 3919">
              <a:extLst>
                <a:ext uri="{FF2B5EF4-FFF2-40B4-BE49-F238E27FC236}">
                  <a16:creationId xmlns:a16="http://schemas.microsoft.com/office/drawing/2014/main" id="{BA6A61CC-A70D-4475-8A23-C2E63340915B}"/>
                </a:ext>
              </a:extLst>
            </p:cNvPr>
            <p:cNvSpPr/>
            <p:nvPr userDrawn="1"/>
          </p:nvSpPr>
          <p:spPr>
            <a:xfrm rot="5400000">
              <a:off x="11884042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1" name="Rechteck 3920">
              <a:extLst>
                <a:ext uri="{FF2B5EF4-FFF2-40B4-BE49-F238E27FC236}">
                  <a16:creationId xmlns:a16="http://schemas.microsoft.com/office/drawing/2014/main" id="{0F52DBBC-FE88-4156-A630-56DAF3E9DE9B}"/>
                </a:ext>
              </a:extLst>
            </p:cNvPr>
            <p:cNvSpPr/>
            <p:nvPr userDrawn="1"/>
          </p:nvSpPr>
          <p:spPr>
            <a:xfrm rot="5400000">
              <a:off x="11884042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2" name="Rechteck 3921">
              <a:extLst>
                <a:ext uri="{FF2B5EF4-FFF2-40B4-BE49-F238E27FC236}">
                  <a16:creationId xmlns:a16="http://schemas.microsoft.com/office/drawing/2014/main" id="{30036719-1D4F-48B0-97CC-6D31ED69610C}"/>
                </a:ext>
              </a:extLst>
            </p:cNvPr>
            <p:cNvSpPr/>
            <p:nvPr userDrawn="1"/>
          </p:nvSpPr>
          <p:spPr>
            <a:xfrm rot="5400000">
              <a:off x="11884042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3" name="Rechteck 3922">
              <a:extLst>
                <a:ext uri="{FF2B5EF4-FFF2-40B4-BE49-F238E27FC236}">
                  <a16:creationId xmlns:a16="http://schemas.microsoft.com/office/drawing/2014/main" id="{F22515DA-5EF3-4C82-8112-3AB6085A0B80}"/>
                </a:ext>
              </a:extLst>
            </p:cNvPr>
            <p:cNvSpPr/>
            <p:nvPr userDrawn="1"/>
          </p:nvSpPr>
          <p:spPr>
            <a:xfrm rot="5400000">
              <a:off x="11884042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4" name="Rechteck 3923">
              <a:extLst>
                <a:ext uri="{FF2B5EF4-FFF2-40B4-BE49-F238E27FC236}">
                  <a16:creationId xmlns:a16="http://schemas.microsoft.com/office/drawing/2014/main" id="{C9D49344-07EB-4648-A6CD-C9BC32561173}"/>
                </a:ext>
              </a:extLst>
            </p:cNvPr>
            <p:cNvSpPr/>
            <p:nvPr userDrawn="1"/>
          </p:nvSpPr>
          <p:spPr>
            <a:xfrm rot="5400000">
              <a:off x="11884042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5" name="Rechteck 3924">
              <a:extLst>
                <a:ext uri="{FF2B5EF4-FFF2-40B4-BE49-F238E27FC236}">
                  <a16:creationId xmlns:a16="http://schemas.microsoft.com/office/drawing/2014/main" id="{3A1A0A6A-C26F-44A9-84AA-963CC9C98382}"/>
                </a:ext>
              </a:extLst>
            </p:cNvPr>
            <p:cNvSpPr/>
            <p:nvPr userDrawn="1"/>
          </p:nvSpPr>
          <p:spPr>
            <a:xfrm rot="5400000">
              <a:off x="11884042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6" name="Rechteck 3925">
              <a:extLst>
                <a:ext uri="{FF2B5EF4-FFF2-40B4-BE49-F238E27FC236}">
                  <a16:creationId xmlns:a16="http://schemas.microsoft.com/office/drawing/2014/main" id="{E7BE9678-B0DC-46DB-9B8C-6722E17C1BE9}"/>
                </a:ext>
              </a:extLst>
            </p:cNvPr>
            <p:cNvSpPr/>
            <p:nvPr userDrawn="1"/>
          </p:nvSpPr>
          <p:spPr>
            <a:xfrm rot="5400000">
              <a:off x="11884042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7" name="Rechteck 3926">
              <a:extLst>
                <a:ext uri="{FF2B5EF4-FFF2-40B4-BE49-F238E27FC236}">
                  <a16:creationId xmlns:a16="http://schemas.microsoft.com/office/drawing/2014/main" id="{39F44862-5691-4465-A142-92CD3F6DD0F9}"/>
                </a:ext>
              </a:extLst>
            </p:cNvPr>
            <p:cNvSpPr/>
            <p:nvPr userDrawn="1"/>
          </p:nvSpPr>
          <p:spPr>
            <a:xfrm rot="5400000">
              <a:off x="11884042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8" name="Rechteck 3927">
              <a:extLst>
                <a:ext uri="{FF2B5EF4-FFF2-40B4-BE49-F238E27FC236}">
                  <a16:creationId xmlns:a16="http://schemas.microsoft.com/office/drawing/2014/main" id="{A6B774FC-EC88-4557-AA6B-14CAC5A6C01E}"/>
                </a:ext>
              </a:extLst>
            </p:cNvPr>
            <p:cNvSpPr/>
            <p:nvPr userDrawn="1"/>
          </p:nvSpPr>
          <p:spPr>
            <a:xfrm rot="5400000">
              <a:off x="11884042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29" name="Rechteck 3928">
              <a:extLst>
                <a:ext uri="{FF2B5EF4-FFF2-40B4-BE49-F238E27FC236}">
                  <a16:creationId xmlns:a16="http://schemas.microsoft.com/office/drawing/2014/main" id="{193A81C1-CCD4-4D54-B9E1-22986E3DFF15}"/>
                </a:ext>
              </a:extLst>
            </p:cNvPr>
            <p:cNvSpPr/>
            <p:nvPr userDrawn="1"/>
          </p:nvSpPr>
          <p:spPr>
            <a:xfrm rot="5400000">
              <a:off x="11884042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0" name="Rechteck 3929">
              <a:extLst>
                <a:ext uri="{FF2B5EF4-FFF2-40B4-BE49-F238E27FC236}">
                  <a16:creationId xmlns:a16="http://schemas.microsoft.com/office/drawing/2014/main" id="{BCB9E07D-3143-4F0F-936D-18A929E9C5BF}"/>
                </a:ext>
              </a:extLst>
            </p:cNvPr>
            <p:cNvSpPr/>
            <p:nvPr userDrawn="1"/>
          </p:nvSpPr>
          <p:spPr>
            <a:xfrm rot="5400000">
              <a:off x="11884042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1" name="Rechteck 3930">
              <a:extLst>
                <a:ext uri="{FF2B5EF4-FFF2-40B4-BE49-F238E27FC236}">
                  <a16:creationId xmlns:a16="http://schemas.microsoft.com/office/drawing/2014/main" id="{36B4D26D-358A-4C79-967C-EBDE6EE37E05}"/>
                </a:ext>
              </a:extLst>
            </p:cNvPr>
            <p:cNvSpPr/>
            <p:nvPr userDrawn="1"/>
          </p:nvSpPr>
          <p:spPr>
            <a:xfrm rot="5400000">
              <a:off x="11884042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2" name="Rechteck 3931">
              <a:extLst>
                <a:ext uri="{FF2B5EF4-FFF2-40B4-BE49-F238E27FC236}">
                  <a16:creationId xmlns:a16="http://schemas.microsoft.com/office/drawing/2014/main" id="{CDB4D043-5677-4C7E-8A35-57088876C393}"/>
                </a:ext>
              </a:extLst>
            </p:cNvPr>
            <p:cNvSpPr/>
            <p:nvPr userDrawn="1"/>
          </p:nvSpPr>
          <p:spPr>
            <a:xfrm rot="5400000">
              <a:off x="11884042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3" name="Rechteck 3932">
              <a:extLst>
                <a:ext uri="{FF2B5EF4-FFF2-40B4-BE49-F238E27FC236}">
                  <a16:creationId xmlns:a16="http://schemas.microsoft.com/office/drawing/2014/main" id="{94AE0CC3-E84C-4B1E-861A-EC50124D54FC}"/>
                </a:ext>
              </a:extLst>
            </p:cNvPr>
            <p:cNvSpPr/>
            <p:nvPr userDrawn="1"/>
          </p:nvSpPr>
          <p:spPr>
            <a:xfrm rot="5400000">
              <a:off x="11884042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4" name="Rechteck 3933">
              <a:extLst>
                <a:ext uri="{FF2B5EF4-FFF2-40B4-BE49-F238E27FC236}">
                  <a16:creationId xmlns:a16="http://schemas.microsoft.com/office/drawing/2014/main" id="{A6D1A2EA-EBD1-4788-9474-1FE681842FAF}"/>
                </a:ext>
              </a:extLst>
            </p:cNvPr>
            <p:cNvSpPr/>
            <p:nvPr userDrawn="1"/>
          </p:nvSpPr>
          <p:spPr>
            <a:xfrm rot="5400000">
              <a:off x="11884042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5" name="Rechteck 3934">
              <a:extLst>
                <a:ext uri="{FF2B5EF4-FFF2-40B4-BE49-F238E27FC236}">
                  <a16:creationId xmlns:a16="http://schemas.microsoft.com/office/drawing/2014/main" id="{0C6BEE87-3CF4-4E46-9385-D1D097191353}"/>
                </a:ext>
              </a:extLst>
            </p:cNvPr>
            <p:cNvSpPr/>
            <p:nvPr userDrawn="1"/>
          </p:nvSpPr>
          <p:spPr>
            <a:xfrm rot="5400000">
              <a:off x="11884042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36" name="Rechteck 3935">
              <a:extLst>
                <a:ext uri="{FF2B5EF4-FFF2-40B4-BE49-F238E27FC236}">
                  <a16:creationId xmlns:a16="http://schemas.microsoft.com/office/drawing/2014/main" id="{64AA6D9E-D96B-4E93-863E-336565E37118}"/>
                </a:ext>
              </a:extLst>
            </p:cNvPr>
            <p:cNvSpPr/>
            <p:nvPr userDrawn="1"/>
          </p:nvSpPr>
          <p:spPr>
            <a:xfrm rot="5400000">
              <a:off x="11884042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2" name="Rechteck 3941">
              <a:extLst>
                <a:ext uri="{FF2B5EF4-FFF2-40B4-BE49-F238E27FC236}">
                  <a16:creationId xmlns:a16="http://schemas.microsoft.com/office/drawing/2014/main" id="{9DC843C7-13ED-4224-A71E-1581A231917E}"/>
                </a:ext>
              </a:extLst>
            </p:cNvPr>
            <p:cNvSpPr/>
            <p:nvPr userDrawn="1"/>
          </p:nvSpPr>
          <p:spPr>
            <a:xfrm rot="5400000">
              <a:off x="11704042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3" name="Rechteck 3942">
              <a:extLst>
                <a:ext uri="{FF2B5EF4-FFF2-40B4-BE49-F238E27FC236}">
                  <a16:creationId xmlns:a16="http://schemas.microsoft.com/office/drawing/2014/main" id="{4FF69CDC-49E2-44B7-A541-7317A1746EF7}"/>
                </a:ext>
              </a:extLst>
            </p:cNvPr>
            <p:cNvSpPr/>
            <p:nvPr userDrawn="1"/>
          </p:nvSpPr>
          <p:spPr>
            <a:xfrm rot="5400000">
              <a:off x="11704042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4" name="Rechteck 3943">
              <a:extLst>
                <a:ext uri="{FF2B5EF4-FFF2-40B4-BE49-F238E27FC236}">
                  <a16:creationId xmlns:a16="http://schemas.microsoft.com/office/drawing/2014/main" id="{372C46E9-79BA-497F-9388-54E2672B5884}"/>
                </a:ext>
              </a:extLst>
            </p:cNvPr>
            <p:cNvSpPr/>
            <p:nvPr userDrawn="1"/>
          </p:nvSpPr>
          <p:spPr>
            <a:xfrm rot="5400000">
              <a:off x="11704042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5" name="Rechteck 3944">
              <a:extLst>
                <a:ext uri="{FF2B5EF4-FFF2-40B4-BE49-F238E27FC236}">
                  <a16:creationId xmlns:a16="http://schemas.microsoft.com/office/drawing/2014/main" id="{854A0F7A-D21B-4C1C-B2C5-71585DC67B5F}"/>
                </a:ext>
              </a:extLst>
            </p:cNvPr>
            <p:cNvSpPr/>
            <p:nvPr userDrawn="1"/>
          </p:nvSpPr>
          <p:spPr>
            <a:xfrm rot="5400000">
              <a:off x="11704042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6" name="Rechteck 3945">
              <a:extLst>
                <a:ext uri="{FF2B5EF4-FFF2-40B4-BE49-F238E27FC236}">
                  <a16:creationId xmlns:a16="http://schemas.microsoft.com/office/drawing/2014/main" id="{11F74306-1090-4A93-A0FB-03809ED836AB}"/>
                </a:ext>
              </a:extLst>
            </p:cNvPr>
            <p:cNvSpPr/>
            <p:nvPr userDrawn="1"/>
          </p:nvSpPr>
          <p:spPr>
            <a:xfrm rot="5400000">
              <a:off x="11704042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7" name="Rechteck 3946">
              <a:extLst>
                <a:ext uri="{FF2B5EF4-FFF2-40B4-BE49-F238E27FC236}">
                  <a16:creationId xmlns:a16="http://schemas.microsoft.com/office/drawing/2014/main" id="{E2E315E1-5CB6-4235-9567-0475E4316F26}"/>
                </a:ext>
              </a:extLst>
            </p:cNvPr>
            <p:cNvSpPr/>
            <p:nvPr userDrawn="1"/>
          </p:nvSpPr>
          <p:spPr>
            <a:xfrm rot="5400000">
              <a:off x="11704042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8" name="Rechteck 3947">
              <a:extLst>
                <a:ext uri="{FF2B5EF4-FFF2-40B4-BE49-F238E27FC236}">
                  <a16:creationId xmlns:a16="http://schemas.microsoft.com/office/drawing/2014/main" id="{B715C646-70DF-47E0-BC6D-2D7BAD329E38}"/>
                </a:ext>
              </a:extLst>
            </p:cNvPr>
            <p:cNvSpPr/>
            <p:nvPr userDrawn="1"/>
          </p:nvSpPr>
          <p:spPr>
            <a:xfrm rot="5400000">
              <a:off x="11704042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49" name="Rechteck 3948">
              <a:extLst>
                <a:ext uri="{FF2B5EF4-FFF2-40B4-BE49-F238E27FC236}">
                  <a16:creationId xmlns:a16="http://schemas.microsoft.com/office/drawing/2014/main" id="{1BBC9C07-DEA1-43EC-A500-0569463C00B3}"/>
                </a:ext>
              </a:extLst>
            </p:cNvPr>
            <p:cNvSpPr/>
            <p:nvPr userDrawn="1"/>
          </p:nvSpPr>
          <p:spPr>
            <a:xfrm rot="5400000">
              <a:off x="11704042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0" name="Rechteck 3949">
              <a:extLst>
                <a:ext uri="{FF2B5EF4-FFF2-40B4-BE49-F238E27FC236}">
                  <a16:creationId xmlns:a16="http://schemas.microsoft.com/office/drawing/2014/main" id="{D2E45AAE-594C-46B8-B397-51C34E12B1B4}"/>
                </a:ext>
              </a:extLst>
            </p:cNvPr>
            <p:cNvSpPr/>
            <p:nvPr userDrawn="1"/>
          </p:nvSpPr>
          <p:spPr>
            <a:xfrm rot="5400000">
              <a:off x="11704042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1" name="Rechteck 3950">
              <a:extLst>
                <a:ext uri="{FF2B5EF4-FFF2-40B4-BE49-F238E27FC236}">
                  <a16:creationId xmlns:a16="http://schemas.microsoft.com/office/drawing/2014/main" id="{F8DCCC4C-8ADC-4C90-BBF8-4E3AE93D49D0}"/>
                </a:ext>
              </a:extLst>
            </p:cNvPr>
            <p:cNvSpPr/>
            <p:nvPr userDrawn="1"/>
          </p:nvSpPr>
          <p:spPr>
            <a:xfrm rot="5400000">
              <a:off x="11704042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2" name="Rechteck 3951">
              <a:extLst>
                <a:ext uri="{FF2B5EF4-FFF2-40B4-BE49-F238E27FC236}">
                  <a16:creationId xmlns:a16="http://schemas.microsoft.com/office/drawing/2014/main" id="{60275BBB-F920-4762-998F-3F087A1ACF48}"/>
                </a:ext>
              </a:extLst>
            </p:cNvPr>
            <p:cNvSpPr/>
            <p:nvPr userDrawn="1"/>
          </p:nvSpPr>
          <p:spPr>
            <a:xfrm rot="5400000">
              <a:off x="11704042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3" name="Rechteck 3952">
              <a:extLst>
                <a:ext uri="{FF2B5EF4-FFF2-40B4-BE49-F238E27FC236}">
                  <a16:creationId xmlns:a16="http://schemas.microsoft.com/office/drawing/2014/main" id="{4AAD77A4-F4E3-48EA-BAF4-362D86AD9EEA}"/>
                </a:ext>
              </a:extLst>
            </p:cNvPr>
            <p:cNvSpPr/>
            <p:nvPr userDrawn="1"/>
          </p:nvSpPr>
          <p:spPr>
            <a:xfrm rot="5400000">
              <a:off x="11704042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4" name="Rechteck 3953">
              <a:extLst>
                <a:ext uri="{FF2B5EF4-FFF2-40B4-BE49-F238E27FC236}">
                  <a16:creationId xmlns:a16="http://schemas.microsoft.com/office/drawing/2014/main" id="{8F692E24-B816-40E7-AA9B-C3B8968EB2FD}"/>
                </a:ext>
              </a:extLst>
            </p:cNvPr>
            <p:cNvSpPr/>
            <p:nvPr userDrawn="1"/>
          </p:nvSpPr>
          <p:spPr>
            <a:xfrm rot="5400000">
              <a:off x="11704042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5" name="Rechteck 3954">
              <a:extLst>
                <a:ext uri="{FF2B5EF4-FFF2-40B4-BE49-F238E27FC236}">
                  <a16:creationId xmlns:a16="http://schemas.microsoft.com/office/drawing/2014/main" id="{A8371C53-0D3C-4E6B-90E1-3E2AA5027C29}"/>
                </a:ext>
              </a:extLst>
            </p:cNvPr>
            <p:cNvSpPr/>
            <p:nvPr userDrawn="1"/>
          </p:nvSpPr>
          <p:spPr>
            <a:xfrm rot="5400000">
              <a:off x="11704042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6" name="Rechteck 3955">
              <a:extLst>
                <a:ext uri="{FF2B5EF4-FFF2-40B4-BE49-F238E27FC236}">
                  <a16:creationId xmlns:a16="http://schemas.microsoft.com/office/drawing/2014/main" id="{986A98DA-4807-4768-8E34-E917E2DF1C4C}"/>
                </a:ext>
              </a:extLst>
            </p:cNvPr>
            <p:cNvSpPr/>
            <p:nvPr userDrawn="1"/>
          </p:nvSpPr>
          <p:spPr>
            <a:xfrm rot="5400000">
              <a:off x="11704042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7" name="Rechteck 3956">
              <a:extLst>
                <a:ext uri="{FF2B5EF4-FFF2-40B4-BE49-F238E27FC236}">
                  <a16:creationId xmlns:a16="http://schemas.microsoft.com/office/drawing/2014/main" id="{A7CE6ED9-3E98-46A9-A3D5-0DCC8CDCD4C1}"/>
                </a:ext>
              </a:extLst>
            </p:cNvPr>
            <p:cNvSpPr/>
            <p:nvPr userDrawn="1"/>
          </p:nvSpPr>
          <p:spPr>
            <a:xfrm rot="5400000">
              <a:off x="11704042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8" name="Rechteck 3957">
              <a:extLst>
                <a:ext uri="{FF2B5EF4-FFF2-40B4-BE49-F238E27FC236}">
                  <a16:creationId xmlns:a16="http://schemas.microsoft.com/office/drawing/2014/main" id="{E0A85050-23C4-4B0B-8E3B-F036E9FECD86}"/>
                </a:ext>
              </a:extLst>
            </p:cNvPr>
            <p:cNvSpPr/>
            <p:nvPr userDrawn="1"/>
          </p:nvSpPr>
          <p:spPr>
            <a:xfrm rot="5400000">
              <a:off x="11704042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59" name="Rechteck 3958">
              <a:extLst>
                <a:ext uri="{FF2B5EF4-FFF2-40B4-BE49-F238E27FC236}">
                  <a16:creationId xmlns:a16="http://schemas.microsoft.com/office/drawing/2014/main" id="{21AC1401-EE9D-4F92-A89B-E40BEAABF0C1}"/>
                </a:ext>
              </a:extLst>
            </p:cNvPr>
            <p:cNvSpPr/>
            <p:nvPr userDrawn="1"/>
          </p:nvSpPr>
          <p:spPr>
            <a:xfrm rot="5400000">
              <a:off x="11704042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0" name="Rechteck 3959">
              <a:extLst>
                <a:ext uri="{FF2B5EF4-FFF2-40B4-BE49-F238E27FC236}">
                  <a16:creationId xmlns:a16="http://schemas.microsoft.com/office/drawing/2014/main" id="{E04C3431-5F7B-49D8-9E1C-5C437970BFBA}"/>
                </a:ext>
              </a:extLst>
            </p:cNvPr>
            <p:cNvSpPr/>
            <p:nvPr userDrawn="1"/>
          </p:nvSpPr>
          <p:spPr>
            <a:xfrm rot="5400000">
              <a:off x="11704042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1" name="Rechteck 3960">
              <a:extLst>
                <a:ext uri="{FF2B5EF4-FFF2-40B4-BE49-F238E27FC236}">
                  <a16:creationId xmlns:a16="http://schemas.microsoft.com/office/drawing/2014/main" id="{F810A097-B5DD-4A80-A36F-07AEB37F65C7}"/>
                </a:ext>
              </a:extLst>
            </p:cNvPr>
            <p:cNvSpPr/>
            <p:nvPr userDrawn="1"/>
          </p:nvSpPr>
          <p:spPr>
            <a:xfrm rot="5400000">
              <a:off x="11704042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2" name="Rechteck 3961">
              <a:extLst>
                <a:ext uri="{FF2B5EF4-FFF2-40B4-BE49-F238E27FC236}">
                  <a16:creationId xmlns:a16="http://schemas.microsoft.com/office/drawing/2014/main" id="{B3F08406-B6BC-4A40-A114-AC1D29FD8C13}"/>
                </a:ext>
              </a:extLst>
            </p:cNvPr>
            <p:cNvSpPr/>
            <p:nvPr userDrawn="1"/>
          </p:nvSpPr>
          <p:spPr>
            <a:xfrm rot="5400000">
              <a:off x="11704042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3" name="Rechteck 3962">
              <a:extLst>
                <a:ext uri="{FF2B5EF4-FFF2-40B4-BE49-F238E27FC236}">
                  <a16:creationId xmlns:a16="http://schemas.microsoft.com/office/drawing/2014/main" id="{95C08B51-0552-4E2B-A472-218AB7E5E78D}"/>
                </a:ext>
              </a:extLst>
            </p:cNvPr>
            <p:cNvSpPr/>
            <p:nvPr userDrawn="1"/>
          </p:nvSpPr>
          <p:spPr>
            <a:xfrm rot="5400000">
              <a:off x="11704042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4" name="Rechteck 3963">
              <a:extLst>
                <a:ext uri="{FF2B5EF4-FFF2-40B4-BE49-F238E27FC236}">
                  <a16:creationId xmlns:a16="http://schemas.microsoft.com/office/drawing/2014/main" id="{807A5343-A51E-4092-B7F8-99A0FBD203A0}"/>
                </a:ext>
              </a:extLst>
            </p:cNvPr>
            <p:cNvSpPr/>
            <p:nvPr userDrawn="1"/>
          </p:nvSpPr>
          <p:spPr>
            <a:xfrm rot="5400000">
              <a:off x="11704042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5" name="Rechteck 3964">
              <a:extLst>
                <a:ext uri="{FF2B5EF4-FFF2-40B4-BE49-F238E27FC236}">
                  <a16:creationId xmlns:a16="http://schemas.microsoft.com/office/drawing/2014/main" id="{1B6FE1B3-0C8E-4463-847C-DEA7ED006F52}"/>
                </a:ext>
              </a:extLst>
            </p:cNvPr>
            <p:cNvSpPr/>
            <p:nvPr userDrawn="1"/>
          </p:nvSpPr>
          <p:spPr>
            <a:xfrm rot="5400000">
              <a:off x="11704042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6" name="Rechteck 3965">
              <a:extLst>
                <a:ext uri="{FF2B5EF4-FFF2-40B4-BE49-F238E27FC236}">
                  <a16:creationId xmlns:a16="http://schemas.microsoft.com/office/drawing/2014/main" id="{495D165F-1502-42E1-8085-0C8FB1C56EAF}"/>
                </a:ext>
              </a:extLst>
            </p:cNvPr>
            <p:cNvSpPr/>
            <p:nvPr userDrawn="1"/>
          </p:nvSpPr>
          <p:spPr>
            <a:xfrm rot="5400000">
              <a:off x="11704042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7" name="Rechteck 3966">
              <a:extLst>
                <a:ext uri="{FF2B5EF4-FFF2-40B4-BE49-F238E27FC236}">
                  <a16:creationId xmlns:a16="http://schemas.microsoft.com/office/drawing/2014/main" id="{CB0556E9-DB96-4AB7-9742-C2711D1DA957}"/>
                </a:ext>
              </a:extLst>
            </p:cNvPr>
            <p:cNvSpPr/>
            <p:nvPr userDrawn="1"/>
          </p:nvSpPr>
          <p:spPr>
            <a:xfrm rot="5400000">
              <a:off x="11704042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8" name="Rechteck 3967">
              <a:extLst>
                <a:ext uri="{FF2B5EF4-FFF2-40B4-BE49-F238E27FC236}">
                  <a16:creationId xmlns:a16="http://schemas.microsoft.com/office/drawing/2014/main" id="{2946EB56-C2BF-48F1-9B30-2BADE34A99CA}"/>
                </a:ext>
              </a:extLst>
            </p:cNvPr>
            <p:cNvSpPr/>
            <p:nvPr userDrawn="1"/>
          </p:nvSpPr>
          <p:spPr>
            <a:xfrm rot="5400000">
              <a:off x="11704042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69" name="Rechteck 3968">
              <a:extLst>
                <a:ext uri="{FF2B5EF4-FFF2-40B4-BE49-F238E27FC236}">
                  <a16:creationId xmlns:a16="http://schemas.microsoft.com/office/drawing/2014/main" id="{63CD33B7-86D3-43FE-B1EA-041A112F467D}"/>
                </a:ext>
              </a:extLst>
            </p:cNvPr>
            <p:cNvSpPr/>
            <p:nvPr userDrawn="1"/>
          </p:nvSpPr>
          <p:spPr>
            <a:xfrm rot="5400000">
              <a:off x="11704042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0" name="Rechteck 3969">
              <a:extLst>
                <a:ext uri="{FF2B5EF4-FFF2-40B4-BE49-F238E27FC236}">
                  <a16:creationId xmlns:a16="http://schemas.microsoft.com/office/drawing/2014/main" id="{860664B9-CD3D-45FB-BFE9-9B7247B96BBD}"/>
                </a:ext>
              </a:extLst>
            </p:cNvPr>
            <p:cNvSpPr/>
            <p:nvPr userDrawn="1"/>
          </p:nvSpPr>
          <p:spPr>
            <a:xfrm rot="5400000">
              <a:off x="11704042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1" name="Rechteck 3970">
              <a:extLst>
                <a:ext uri="{FF2B5EF4-FFF2-40B4-BE49-F238E27FC236}">
                  <a16:creationId xmlns:a16="http://schemas.microsoft.com/office/drawing/2014/main" id="{24025C76-C2AB-4E50-9F41-541274A0A7E4}"/>
                </a:ext>
              </a:extLst>
            </p:cNvPr>
            <p:cNvSpPr/>
            <p:nvPr userDrawn="1"/>
          </p:nvSpPr>
          <p:spPr>
            <a:xfrm rot="5400000">
              <a:off x="11704042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2" name="Rechteck 3971">
              <a:extLst>
                <a:ext uri="{FF2B5EF4-FFF2-40B4-BE49-F238E27FC236}">
                  <a16:creationId xmlns:a16="http://schemas.microsoft.com/office/drawing/2014/main" id="{FFE298A1-0181-4E12-B8B2-D0F776A18D8C}"/>
                </a:ext>
              </a:extLst>
            </p:cNvPr>
            <p:cNvSpPr/>
            <p:nvPr userDrawn="1"/>
          </p:nvSpPr>
          <p:spPr>
            <a:xfrm rot="5400000">
              <a:off x="11704042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3" name="Rechteck 3972">
              <a:extLst>
                <a:ext uri="{FF2B5EF4-FFF2-40B4-BE49-F238E27FC236}">
                  <a16:creationId xmlns:a16="http://schemas.microsoft.com/office/drawing/2014/main" id="{9A0B15E2-1360-4F1E-947B-47BDD3CCCB6E}"/>
                </a:ext>
              </a:extLst>
            </p:cNvPr>
            <p:cNvSpPr/>
            <p:nvPr userDrawn="1"/>
          </p:nvSpPr>
          <p:spPr>
            <a:xfrm rot="5400000">
              <a:off x="11704042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4" name="Rechteck 3973">
              <a:extLst>
                <a:ext uri="{FF2B5EF4-FFF2-40B4-BE49-F238E27FC236}">
                  <a16:creationId xmlns:a16="http://schemas.microsoft.com/office/drawing/2014/main" id="{81B9483B-24E0-41F3-85BC-1D7A9B914EAD}"/>
                </a:ext>
              </a:extLst>
            </p:cNvPr>
            <p:cNvSpPr/>
            <p:nvPr userDrawn="1"/>
          </p:nvSpPr>
          <p:spPr>
            <a:xfrm rot="5400000">
              <a:off x="11704042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5" name="Rechteck 3974">
              <a:extLst>
                <a:ext uri="{FF2B5EF4-FFF2-40B4-BE49-F238E27FC236}">
                  <a16:creationId xmlns:a16="http://schemas.microsoft.com/office/drawing/2014/main" id="{E6F3E23C-CE5C-4B58-8A44-0D17BFFA3C4A}"/>
                </a:ext>
              </a:extLst>
            </p:cNvPr>
            <p:cNvSpPr/>
            <p:nvPr userDrawn="1"/>
          </p:nvSpPr>
          <p:spPr>
            <a:xfrm rot="5400000">
              <a:off x="11704042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6" name="Rechteck 3975">
              <a:extLst>
                <a:ext uri="{FF2B5EF4-FFF2-40B4-BE49-F238E27FC236}">
                  <a16:creationId xmlns:a16="http://schemas.microsoft.com/office/drawing/2014/main" id="{C81316AB-344C-4B1F-A56B-2944A3AE0419}"/>
                </a:ext>
              </a:extLst>
            </p:cNvPr>
            <p:cNvSpPr/>
            <p:nvPr userDrawn="1"/>
          </p:nvSpPr>
          <p:spPr>
            <a:xfrm rot="5400000">
              <a:off x="11704042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7" name="Rechteck 3976">
              <a:extLst>
                <a:ext uri="{FF2B5EF4-FFF2-40B4-BE49-F238E27FC236}">
                  <a16:creationId xmlns:a16="http://schemas.microsoft.com/office/drawing/2014/main" id="{F94B298B-4286-481D-A900-30E91EE24B23}"/>
                </a:ext>
              </a:extLst>
            </p:cNvPr>
            <p:cNvSpPr/>
            <p:nvPr userDrawn="1"/>
          </p:nvSpPr>
          <p:spPr>
            <a:xfrm rot="5400000">
              <a:off x="11704042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8" name="Rechteck 3977">
              <a:extLst>
                <a:ext uri="{FF2B5EF4-FFF2-40B4-BE49-F238E27FC236}">
                  <a16:creationId xmlns:a16="http://schemas.microsoft.com/office/drawing/2014/main" id="{6A66931D-0125-462A-B1E9-E3DA3CDF57AC}"/>
                </a:ext>
              </a:extLst>
            </p:cNvPr>
            <p:cNvSpPr/>
            <p:nvPr userDrawn="1"/>
          </p:nvSpPr>
          <p:spPr>
            <a:xfrm rot="5400000">
              <a:off x="11704042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79" name="Rechteck 3978">
              <a:extLst>
                <a:ext uri="{FF2B5EF4-FFF2-40B4-BE49-F238E27FC236}">
                  <a16:creationId xmlns:a16="http://schemas.microsoft.com/office/drawing/2014/main" id="{33701E9D-D564-4340-92F5-03BC3775166F}"/>
                </a:ext>
              </a:extLst>
            </p:cNvPr>
            <p:cNvSpPr/>
            <p:nvPr userDrawn="1"/>
          </p:nvSpPr>
          <p:spPr>
            <a:xfrm rot="5400000">
              <a:off x="11704042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80" name="Rechteck 3979">
              <a:extLst>
                <a:ext uri="{FF2B5EF4-FFF2-40B4-BE49-F238E27FC236}">
                  <a16:creationId xmlns:a16="http://schemas.microsoft.com/office/drawing/2014/main" id="{5388C69A-0492-42FA-966A-93659ACA700E}"/>
                </a:ext>
              </a:extLst>
            </p:cNvPr>
            <p:cNvSpPr/>
            <p:nvPr userDrawn="1"/>
          </p:nvSpPr>
          <p:spPr>
            <a:xfrm rot="5400000">
              <a:off x="11704042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86" name="Rechteck 3985">
              <a:extLst>
                <a:ext uri="{FF2B5EF4-FFF2-40B4-BE49-F238E27FC236}">
                  <a16:creationId xmlns:a16="http://schemas.microsoft.com/office/drawing/2014/main" id="{C00C1C97-A1BF-465A-8B35-A1D647DFF76C}"/>
                </a:ext>
              </a:extLst>
            </p:cNvPr>
            <p:cNvSpPr/>
            <p:nvPr userDrawn="1"/>
          </p:nvSpPr>
          <p:spPr>
            <a:xfrm rot="5400000">
              <a:off x="11524042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87" name="Rechteck 3986">
              <a:extLst>
                <a:ext uri="{FF2B5EF4-FFF2-40B4-BE49-F238E27FC236}">
                  <a16:creationId xmlns:a16="http://schemas.microsoft.com/office/drawing/2014/main" id="{CDBEFC29-B9CC-4256-9CE0-EEB501E4822F}"/>
                </a:ext>
              </a:extLst>
            </p:cNvPr>
            <p:cNvSpPr/>
            <p:nvPr userDrawn="1"/>
          </p:nvSpPr>
          <p:spPr>
            <a:xfrm rot="5400000">
              <a:off x="11524042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88" name="Rechteck 3987">
              <a:extLst>
                <a:ext uri="{FF2B5EF4-FFF2-40B4-BE49-F238E27FC236}">
                  <a16:creationId xmlns:a16="http://schemas.microsoft.com/office/drawing/2014/main" id="{46385D7F-E62B-4FF1-B3AF-697091CD0CCC}"/>
                </a:ext>
              </a:extLst>
            </p:cNvPr>
            <p:cNvSpPr/>
            <p:nvPr userDrawn="1"/>
          </p:nvSpPr>
          <p:spPr>
            <a:xfrm rot="5400000">
              <a:off x="11524042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89" name="Rechteck 3988">
              <a:extLst>
                <a:ext uri="{FF2B5EF4-FFF2-40B4-BE49-F238E27FC236}">
                  <a16:creationId xmlns:a16="http://schemas.microsoft.com/office/drawing/2014/main" id="{02D7F132-71BC-47F3-B19B-6E68ECFC0140}"/>
                </a:ext>
              </a:extLst>
            </p:cNvPr>
            <p:cNvSpPr/>
            <p:nvPr userDrawn="1"/>
          </p:nvSpPr>
          <p:spPr>
            <a:xfrm rot="5400000">
              <a:off x="11524042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0" name="Rechteck 3989">
              <a:extLst>
                <a:ext uri="{FF2B5EF4-FFF2-40B4-BE49-F238E27FC236}">
                  <a16:creationId xmlns:a16="http://schemas.microsoft.com/office/drawing/2014/main" id="{3174FDFC-AA1E-4974-9D79-1EDCB1AE5F57}"/>
                </a:ext>
              </a:extLst>
            </p:cNvPr>
            <p:cNvSpPr/>
            <p:nvPr userDrawn="1"/>
          </p:nvSpPr>
          <p:spPr>
            <a:xfrm rot="5400000">
              <a:off x="11524042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1" name="Rechteck 3990">
              <a:extLst>
                <a:ext uri="{FF2B5EF4-FFF2-40B4-BE49-F238E27FC236}">
                  <a16:creationId xmlns:a16="http://schemas.microsoft.com/office/drawing/2014/main" id="{880D9A38-4825-4161-8DCC-EFC86287D58A}"/>
                </a:ext>
              </a:extLst>
            </p:cNvPr>
            <p:cNvSpPr/>
            <p:nvPr userDrawn="1"/>
          </p:nvSpPr>
          <p:spPr>
            <a:xfrm rot="5400000">
              <a:off x="11524042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2" name="Rechteck 3991">
              <a:extLst>
                <a:ext uri="{FF2B5EF4-FFF2-40B4-BE49-F238E27FC236}">
                  <a16:creationId xmlns:a16="http://schemas.microsoft.com/office/drawing/2014/main" id="{76AE928F-4F77-4C66-BE80-D6894D4483D8}"/>
                </a:ext>
              </a:extLst>
            </p:cNvPr>
            <p:cNvSpPr/>
            <p:nvPr userDrawn="1"/>
          </p:nvSpPr>
          <p:spPr>
            <a:xfrm rot="5400000">
              <a:off x="11524042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3" name="Rechteck 3992">
              <a:extLst>
                <a:ext uri="{FF2B5EF4-FFF2-40B4-BE49-F238E27FC236}">
                  <a16:creationId xmlns:a16="http://schemas.microsoft.com/office/drawing/2014/main" id="{F2F1E0C1-D3D8-4B20-8CA0-389F6AF48DB5}"/>
                </a:ext>
              </a:extLst>
            </p:cNvPr>
            <p:cNvSpPr/>
            <p:nvPr userDrawn="1"/>
          </p:nvSpPr>
          <p:spPr>
            <a:xfrm rot="5400000">
              <a:off x="11524042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4" name="Rechteck 3993">
              <a:extLst>
                <a:ext uri="{FF2B5EF4-FFF2-40B4-BE49-F238E27FC236}">
                  <a16:creationId xmlns:a16="http://schemas.microsoft.com/office/drawing/2014/main" id="{E38FF58E-4D44-436B-9BE2-291CB3E81274}"/>
                </a:ext>
              </a:extLst>
            </p:cNvPr>
            <p:cNvSpPr/>
            <p:nvPr userDrawn="1"/>
          </p:nvSpPr>
          <p:spPr>
            <a:xfrm rot="5400000">
              <a:off x="11524042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5" name="Rechteck 3994">
              <a:extLst>
                <a:ext uri="{FF2B5EF4-FFF2-40B4-BE49-F238E27FC236}">
                  <a16:creationId xmlns:a16="http://schemas.microsoft.com/office/drawing/2014/main" id="{87E10564-E9C1-4B35-9D02-0ECE87F536CB}"/>
                </a:ext>
              </a:extLst>
            </p:cNvPr>
            <p:cNvSpPr/>
            <p:nvPr userDrawn="1"/>
          </p:nvSpPr>
          <p:spPr>
            <a:xfrm rot="5400000">
              <a:off x="11524042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6" name="Rechteck 3995">
              <a:extLst>
                <a:ext uri="{FF2B5EF4-FFF2-40B4-BE49-F238E27FC236}">
                  <a16:creationId xmlns:a16="http://schemas.microsoft.com/office/drawing/2014/main" id="{DCF52EFE-40FC-4120-8BEF-45DC7552AE51}"/>
                </a:ext>
              </a:extLst>
            </p:cNvPr>
            <p:cNvSpPr/>
            <p:nvPr userDrawn="1"/>
          </p:nvSpPr>
          <p:spPr>
            <a:xfrm rot="5400000">
              <a:off x="11524042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7" name="Rechteck 3996">
              <a:extLst>
                <a:ext uri="{FF2B5EF4-FFF2-40B4-BE49-F238E27FC236}">
                  <a16:creationId xmlns:a16="http://schemas.microsoft.com/office/drawing/2014/main" id="{3D456E70-8C12-46A4-AA39-40A8E974EF53}"/>
                </a:ext>
              </a:extLst>
            </p:cNvPr>
            <p:cNvSpPr/>
            <p:nvPr userDrawn="1"/>
          </p:nvSpPr>
          <p:spPr>
            <a:xfrm rot="5400000">
              <a:off x="11524042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8" name="Rechteck 3997">
              <a:extLst>
                <a:ext uri="{FF2B5EF4-FFF2-40B4-BE49-F238E27FC236}">
                  <a16:creationId xmlns:a16="http://schemas.microsoft.com/office/drawing/2014/main" id="{0B8FB251-9EB5-49F4-A814-8EDB288C5D06}"/>
                </a:ext>
              </a:extLst>
            </p:cNvPr>
            <p:cNvSpPr/>
            <p:nvPr userDrawn="1"/>
          </p:nvSpPr>
          <p:spPr>
            <a:xfrm rot="5400000">
              <a:off x="11524042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99" name="Rechteck 3998">
              <a:extLst>
                <a:ext uri="{FF2B5EF4-FFF2-40B4-BE49-F238E27FC236}">
                  <a16:creationId xmlns:a16="http://schemas.microsoft.com/office/drawing/2014/main" id="{DFA7ACC8-7AE5-4CD4-B115-ADB315EF14D6}"/>
                </a:ext>
              </a:extLst>
            </p:cNvPr>
            <p:cNvSpPr/>
            <p:nvPr userDrawn="1"/>
          </p:nvSpPr>
          <p:spPr>
            <a:xfrm rot="5400000">
              <a:off x="11524042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0" name="Rechteck 3999">
              <a:extLst>
                <a:ext uri="{FF2B5EF4-FFF2-40B4-BE49-F238E27FC236}">
                  <a16:creationId xmlns:a16="http://schemas.microsoft.com/office/drawing/2014/main" id="{AAD2EADD-1245-43A1-A5E2-94697974AF74}"/>
                </a:ext>
              </a:extLst>
            </p:cNvPr>
            <p:cNvSpPr/>
            <p:nvPr userDrawn="1"/>
          </p:nvSpPr>
          <p:spPr>
            <a:xfrm rot="5400000">
              <a:off x="11524042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1" name="Rechteck 4000">
              <a:extLst>
                <a:ext uri="{FF2B5EF4-FFF2-40B4-BE49-F238E27FC236}">
                  <a16:creationId xmlns:a16="http://schemas.microsoft.com/office/drawing/2014/main" id="{D6AF28ED-7BFA-499E-94A1-D15AE86C8CA4}"/>
                </a:ext>
              </a:extLst>
            </p:cNvPr>
            <p:cNvSpPr/>
            <p:nvPr userDrawn="1"/>
          </p:nvSpPr>
          <p:spPr>
            <a:xfrm rot="5400000">
              <a:off x="11524042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2" name="Rechteck 4001">
              <a:extLst>
                <a:ext uri="{FF2B5EF4-FFF2-40B4-BE49-F238E27FC236}">
                  <a16:creationId xmlns:a16="http://schemas.microsoft.com/office/drawing/2014/main" id="{CFF3432D-F9BC-4A75-93A4-BFB9389A5452}"/>
                </a:ext>
              </a:extLst>
            </p:cNvPr>
            <p:cNvSpPr/>
            <p:nvPr userDrawn="1"/>
          </p:nvSpPr>
          <p:spPr>
            <a:xfrm rot="5400000">
              <a:off x="11524042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3" name="Rechteck 4002">
              <a:extLst>
                <a:ext uri="{FF2B5EF4-FFF2-40B4-BE49-F238E27FC236}">
                  <a16:creationId xmlns:a16="http://schemas.microsoft.com/office/drawing/2014/main" id="{851DAB45-B8B6-425C-BCFA-A2F7A3894748}"/>
                </a:ext>
              </a:extLst>
            </p:cNvPr>
            <p:cNvSpPr/>
            <p:nvPr userDrawn="1"/>
          </p:nvSpPr>
          <p:spPr>
            <a:xfrm rot="5400000">
              <a:off x="11524042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4" name="Rechteck 4003">
              <a:extLst>
                <a:ext uri="{FF2B5EF4-FFF2-40B4-BE49-F238E27FC236}">
                  <a16:creationId xmlns:a16="http://schemas.microsoft.com/office/drawing/2014/main" id="{CCDE05D3-8F6D-441C-87B2-D71F6D068D32}"/>
                </a:ext>
              </a:extLst>
            </p:cNvPr>
            <p:cNvSpPr/>
            <p:nvPr userDrawn="1"/>
          </p:nvSpPr>
          <p:spPr>
            <a:xfrm rot="5400000">
              <a:off x="11524042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5" name="Rechteck 4004">
              <a:extLst>
                <a:ext uri="{FF2B5EF4-FFF2-40B4-BE49-F238E27FC236}">
                  <a16:creationId xmlns:a16="http://schemas.microsoft.com/office/drawing/2014/main" id="{4F0F5283-D03A-41E0-8948-A433E61C853F}"/>
                </a:ext>
              </a:extLst>
            </p:cNvPr>
            <p:cNvSpPr/>
            <p:nvPr userDrawn="1"/>
          </p:nvSpPr>
          <p:spPr>
            <a:xfrm rot="5400000">
              <a:off x="11524042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6" name="Rechteck 4005">
              <a:extLst>
                <a:ext uri="{FF2B5EF4-FFF2-40B4-BE49-F238E27FC236}">
                  <a16:creationId xmlns:a16="http://schemas.microsoft.com/office/drawing/2014/main" id="{EAF3116E-BD53-49C0-B55E-97FBE397E3AD}"/>
                </a:ext>
              </a:extLst>
            </p:cNvPr>
            <p:cNvSpPr/>
            <p:nvPr userDrawn="1"/>
          </p:nvSpPr>
          <p:spPr>
            <a:xfrm rot="5400000">
              <a:off x="11524042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7" name="Rechteck 4006">
              <a:extLst>
                <a:ext uri="{FF2B5EF4-FFF2-40B4-BE49-F238E27FC236}">
                  <a16:creationId xmlns:a16="http://schemas.microsoft.com/office/drawing/2014/main" id="{B020B527-3BAD-4A8C-9506-E3B702539292}"/>
                </a:ext>
              </a:extLst>
            </p:cNvPr>
            <p:cNvSpPr/>
            <p:nvPr userDrawn="1"/>
          </p:nvSpPr>
          <p:spPr>
            <a:xfrm rot="5400000">
              <a:off x="11524042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8" name="Rechteck 4007">
              <a:extLst>
                <a:ext uri="{FF2B5EF4-FFF2-40B4-BE49-F238E27FC236}">
                  <a16:creationId xmlns:a16="http://schemas.microsoft.com/office/drawing/2014/main" id="{E07A36A0-518B-452D-B7ED-EC1139EA71D5}"/>
                </a:ext>
              </a:extLst>
            </p:cNvPr>
            <p:cNvSpPr/>
            <p:nvPr userDrawn="1"/>
          </p:nvSpPr>
          <p:spPr>
            <a:xfrm rot="5400000">
              <a:off x="11524042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09" name="Rechteck 4008">
              <a:extLst>
                <a:ext uri="{FF2B5EF4-FFF2-40B4-BE49-F238E27FC236}">
                  <a16:creationId xmlns:a16="http://schemas.microsoft.com/office/drawing/2014/main" id="{F271F06C-7655-4535-89D9-D8040CCCE429}"/>
                </a:ext>
              </a:extLst>
            </p:cNvPr>
            <p:cNvSpPr/>
            <p:nvPr userDrawn="1"/>
          </p:nvSpPr>
          <p:spPr>
            <a:xfrm rot="5400000">
              <a:off x="11524042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0" name="Rechteck 4009">
              <a:extLst>
                <a:ext uri="{FF2B5EF4-FFF2-40B4-BE49-F238E27FC236}">
                  <a16:creationId xmlns:a16="http://schemas.microsoft.com/office/drawing/2014/main" id="{981FEA4F-5E45-4B29-875B-AC64DFF5DAC2}"/>
                </a:ext>
              </a:extLst>
            </p:cNvPr>
            <p:cNvSpPr/>
            <p:nvPr userDrawn="1"/>
          </p:nvSpPr>
          <p:spPr>
            <a:xfrm rot="5400000">
              <a:off x="11524042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1" name="Rechteck 4010">
              <a:extLst>
                <a:ext uri="{FF2B5EF4-FFF2-40B4-BE49-F238E27FC236}">
                  <a16:creationId xmlns:a16="http://schemas.microsoft.com/office/drawing/2014/main" id="{C23B403B-691F-4E32-90B5-1954067C712D}"/>
                </a:ext>
              </a:extLst>
            </p:cNvPr>
            <p:cNvSpPr/>
            <p:nvPr userDrawn="1"/>
          </p:nvSpPr>
          <p:spPr>
            <a:xfrm rot="5400000">
              <a:off x="11524042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2" name="Rechteck 4011">
              <a:extLst>
                <a:ext uri="{FF2B5EF4-FFF2-40B4-BE49-F238E27FC236}">
                  <a16:creationId xmlns:a16="http://schemas.microsoft.com/office/drawing/2014/main" id="{4E8DED97-46FA-4D03-AE7D-C0636F19F5D2}"/>
                </a:ext>
              </a:extLst>
            </p:cNvPr>
            <p:cNvSpPr/>
            <p:nvPr userDrawn="1"/>
          </p:nvSpPr>
          <p:spPr>
            <a:xfrm rot="5400000">
              <a:off x="11524042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3" name="Rechteck 4012">
              <a:extLst>
                <a:ext uri="{FF2B5EF4-FFF2-40B4-BE49-F238E27FC236}">
                  <a16:creationId xmlns:a16="http://schemas.microsoft.com/office/drawing/2014/main" id="{DFD9B5BD-C97B-4F5B-9831-B84A3FCB9499}"/>
                </a:ext>
              </a:extLst>
            </p:cNvPr>
            <p:cNvSpPr/>
            <p:nvPr userDrawn="1"/>
          </p:nvSpPr>
          <p:spPr>
            <a:xfrm rot="5400000">
              <a:off x="11524042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4" name="Rechteck 4013">
              <a:extLst>
                <a:ext uri="{FF2B5EF4-FFF2-40B4-BE49-F238E27FC236}">
                  <a16:creationId xmlns:a16="http://schemas.microsoft.com/office/drawing/2014/main" id="{78C8B759-3E97-4225-AD29-4E5069681848}"/>
                </a:ext>
              </a:extLst>
            </p:cNvPr>
            <p:cNvSpPr/>
            <p:nvPr userDrawn="1"/>
          </p:nvSpPr>
          <p:spPr>
            <a:xfrm rot="5400000">
              <a:off x="11524042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5" name="Rechteck 4014">
              <a:extLst>
                <a:ext uri="{FF2B5EF4-FFF2-40B4-BE49-F238E27FC236}">
                  <a16:creationId xmlns:a16="http://schemas.microsoft.com/office/drawing/2014/main" id="{17CE79B1-4233-47C0-8583-D945C6A64754}"/>
                </a:ext>
              </a:extLst>
            </p:cNvPr>
            <p:cNvSpPr/>
            <p:nvPr userDrawn="1"/>
          </p:nvSpPr>
          <p:spPr>
            <a:xfrm rot="5400000">
              <a:off x="11524042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6" name="Rechteck 4015">
              <a:extLst>
                <a:ext uri="{FF2B5EF4-FFF2-40B4-BE49-F238E27FC236}">
                  <a16:creationId xmlns:a16="http://schemas.microsoft.com/office/drawing/2014/main" id="{EE4A6A6C-B51A-410B-A1ED-4FF2E6ABF613}"/>
                </a:ext>
              </a:extLst>
            </p:cNvPr>
            <p:cNvSpPr/>
            <p:nvPr userDrawn="1"/>
          </p:nvSpPr>
          <p:spPr>
            <a:xfrm rot="5400000">
              <a:off x="11524042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7" name="Rechteck 4016">
              <a:extLst>
                <a:ext uri="{FF2B5EF4-FFF2-40B4-BE49-F238E27FC236}">
                  <a16:creationId xmlns:a16="http://schemas.microsoft.com/office/drawing/2014/main" id="{A4E9E20E-208A-4A55-8827-235ED8B4F91A}"/>
                </a:ext>
              </a:extLst>
            </p:cNvPr>
            <p:cNvSpPr/>
            <p:nvPr userDrawn="1"/>
          </p:nvSpPr>
          <p:spPr>
            <a:xfrm rot="5400000">
              <a:off x="11524042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8" name="Rechteck 4017">
              <a:extLst>
                <a:ext uri="{FF2B5EF4-FFF2-40B4-BE49-F238E27FC236}">
                  <a16:creationId xmlns:a16="http://schemas.microsoft.com/office/drawing/2014/main" id="{54F634B1-C587-491B-9317-E9E8AA915059}"/>
                </a:ext>
              </a:extLst>
            </p:cNvPr>
            <p:cNvSpPr/>
            <p:nvPr userDrawn="1"/>
          </p:nvSpPr>
          <p:spPr>
            <a:xfrm rot="5400000">
              <a:off x="11524042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19" name="Rechteck 4018">
              <a:extLst>
                <a:ext uri="{FF2B5EF4-FFF2-40B4-BE49-F238E27FC236}">
                  <a16:creationId xmlns:a16="http://schemas.microsoft.com/office/drawing/2014/main" id="{843B70F4-E9E0-4F30-AF01-8A1947F1F31D}"/>
                </a:ext>
              </a:extLst>
            </p:cNvPr>
            <p:cNvSpPr/>
            <p:nvPr userDrawn="1"/>
          </p:nvSpPr>
          <p:spPr>
            <a:xfrm rot="5400000">
              <a:off x="11524042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20" name="Rechteck 4019">
              <a:extLst>
                <a:ext uri="{FF2B5EF4-FFF2-40B4-BE49-F238E27FC236}">
                  <a16:creationId xmlns:a16="http://schemas.microsoft.com/office/drawing/2014/main" id="{86D40C6B-0ECA-48CD-AF87-F37D5E3E8DD0}"/>
                </a:ext>
              </a:extLst>
            </p:cNvPr>
            <p:cNvSpPr/>
            <p:nvPr userDrawn="1"/>
          </p:nvSpPr>
          <p:spPr>
            <a:xfrm rot="5400000">
              <a:off x="11524042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21" name="Rechteck 4020">
              <a:extLst>
                <a:ext uri="{FF2B5EF4-FFF2-40B4-BE49-F238E27FC236}">
                  <a16:creationId xmlns:a16="http://schemas.microsoft.com/office/drawing/2014/main" id="{57FFA9B3-5ECA-4AC3-8BB8-09A1F52C7357}"/>
                </a:ext>
              </a:extLst>
            </p:cNvPr>
            <p:cNvSpPr/>
            <p:nvPr userDrawn="1"/>
          </p:nvSpPr>
          <p:spPr>
            <a:xfrm rot="5400000">
              <a:off x="11524042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22" name="Rechteck 4021">
              <a:extLst>
                <a:ext uri="{FF2B5EF4-FFF2-40B4-BE49-F238E27FC236}">
                  <a16:creationId xmlns:a16="http://schemas.microsoft.com/office/drawing/2014/main" id="{04639A2C-667A-45E2-B9C7-3FB770E42227}"/>
                </a:ext>
              </a:extLst>
            </p:cNvPr>
            <p:cNvSpPr/>
            <p:nvPr userDrawn="1"/>
          </p:nvSpPr>
          <p:spPr>
            <a:xfrm rot="5400000">
              <a:off x="11524042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23" name="Rechteck 4022">
              <a:extLst>
                <a:ext uri="{FF2B5EF4-FFF2-40B4-BE49-F238E27FC236}">
                  <a16:creationId xmlns:a16="http://schemas.microsoft.com/office/drawing/2014/main" id="{9C4D5911-BB3B-465A-9054-A67FBA1E51C0}"/>
                </a:ext>
              </a:extLst>
            </p:cNvPr>
            <p:cNvSpPr/>
            <p:nvPr userDrawn="1"/>
          </p:nvSpPr>
          <p:spPr>
            <a:xfrm rot="5400000">
              <a:off x="11524042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24" name="Rechteck 4023">
              <a:extLst>
                <a:ext uri="{FF2B5EF4-FFF2-40B4-BE49-F238E27FC236}">
                  <a16:creationId xmlns:a16="http://schemas.microsoft.com/office/drawing/2014/main" id="{AB2A3524-70BB-496C-820E-0C2D42960FC7}"/>
                </a:ext>
              </a:extLst>
            </p:cNvPr>
            <p:cNvSpPr/>
            <p:nvPr userDrawn="1"/>
          </p:nvSpPr>
          <p:spPr>
            <a:xfrm rot="5400000">
              <a:off x="11524042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0" name="Rechteck 2949">
              <a:extLst>
                <a:ext uri="{FF2B5EF4-FFF2-40B4-BE49-F238E27FC236}">
                  <a16:creationId xmlns:a16="http://schemas.microsoft.com/office/drawing/2014/main" id="{71EF3B90-4E86-4788-AA1C-FF534AA56BE6}"/>
                </a:ext>
              </a:extLst>
            </p:cNvPr>
            <p:cNvSpPr/>
            <p:nvPr userDrawn="1"/>
          </p:nvSpPr>
          <p:spPr>
            <a:xfrm rot="5400000">
              <a:off x="1134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1" name="Rechteck 2950">
              <a:extLst>
                <a:ext uri="{FF2B5EF4-FFF2-40B4-BE49-F238E27FC236}">
                  <a16:creationId xmlns:a16="http://schemas.microsoft.com/office/drawing/2014/main" id="{82222D57-9AE7-4676-9450-991B0A91103E}"/>
                </a:ext>
              </a:extLst>
            </p:cNvPr>
            <p:cNvSpPr/>
            <p:nvPr userDrawn="1"/>
          </p:nvSpPr>
          <p:spPr>
            <a:xfrm rot="5400000">
              <a:off x="1134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2" name="Rechteck 2951">
              <a:extLst>
                <a:ext uri="{FF2B5EF4-FFF2-40B4-BE49-F238E27FC236}">
                  <a16:creationId xmlns:a16="http://schemas.microsoft.com/office/drawing/2014/main" id="{E1AD43A8-7BA7-483A-BCE7-A3F23B1D3C2E}"/>
                </a:ext>
              </a:extLst>
            </p:cNvPr>
            <p:cNvSpPr/>
            <p:nvPr userDrawn="1"/>
          </p:nvSpPr>
          <p:spPr>
            <a:xfrm rot="5400000">
              <a:off x="1134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3" name="Rechteck 2952">
              <a:extLst>
                <a:ext uri="{FF2B5EF4-FFF2-40B4-BE49-F238E27FC236}">
                  <a16:creationId xmlns:a16="http://schemas.microsoft.com/office/drawing/2014/main" id="{AA8140D1-80D3-4E0F-B428-49794F99A5A2}"/>
                </a:ext>
              </a:extLst>
            </p:cNvPr>
            <p:cNvSpPr/>
            <p:nvPr userDrawn="1"/>
          </p:nvSpPr>
          <p:spPr>
            <a:xfrm rot="5400000">
              <a:off x="1134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4" name="Rechteck 2953">
              <a:extLst>
                <a:ext uri="{FF2B5EF4-FFF2-40B4-BE49-F238E27FC236}">
                  <a16:creationId xmlns:a16="http://schemas.microsoft.com/office/drawing/2014/main" id="{5F81F71A-7189-4A8D-9B1C-A1B7CFB23AFC}"/>
                </a:ext>
              </a:extLst>
            </p:cNvPr>
            <p:cNvSpPr/>
            <p:nvPr userDrawn="1"/>
          </p:nvSpPr>
          <p:spPr>
            <a:xfrm rot="5400000">
              <a:off x="1134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5" name="Rechteck 2954">
              <a:extLst>
                <a:ext uri="{FF2B5EF4-FFF2-40B4-BE49-F238E27FC236}">
                  <a16:creationId xmlns:a16="http://schemas.microsoft.com/office/drawing/2014/main" id="{F8CA7DD6-5ED2-479F-92D6-5FF48D29DB6F}"/>
                </a:ext>
              </a:extLst>
            </p:cNvPr>
            <p:cNvSpPr/>
            <p:nvPr userDrawn="1"/>
          </p:nvSpPr>
          <p:spPr>
            <a:xfrm rot="5400000">
              <a:off x="1134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6" name="Rechteck 2955">
              <a:extLst>
                <a:ext uri="{FF2B5EF4-FFF2-40B4-BE49-F238E27FC236}">
                  <a16:creationId xmlns:a16="http://schemas.microsoft.com/office/drawing/2014/main" id="{17F97BEC-1928-4C25-9E75-FF7AC013AC4A}"/>
                </a:ext>
              </a:extLst>
            </p:cNvPr>
            <p:cNvSpPr/>
            <p:nvPr userDrawn="1"/>
          </p:nvSpPr>
          <p:spPr>
            <a:xfrm rot="5400000">
              <a:off x="1134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7" name="Rechteck 2956">
              <a:extLst>
                <a:ext uri="{FF2B5EF4-FFF2-40B4-BE49-F238E27FC236}">
                  <a16:creationId xmlns:a16="http://schemas.microsoft.com/office/drawing/2014/main" id="{2737A1C5-1792-4AC0-B1DD-B06D14A2BC42}"/>
                </a:ext>
              </a:extLst>
            </p:cNvPr>
            <p:cNvSpPr/>
            <p:nvPr userDrawn="1"/>
          </p:nvSpPr>
          <p:spPr>
            <a:xfrm rot="5400000">
              <a:off x="1134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8" name="Rechteck 2957">
              <a:extLst>
                <a:ext uri="{FF2B5EF4-FFF2-40B4-BE49-F238E27FC236}">
                  <a16:creationId xmlns:a16="http://schemas.microsoft.com/office/drawing/2014/main" id="{CDA81F63-6F0D-41E5-9F87-F5C450EFB409}"/>
                </a:ext>
              </a:extLst>
            </p:cNvPr>
            <p:cNvSpPr/>
            <p:nvPr userDrawn="1"/>
          </p:nvSpPr>
          <p:spPr>
            <a:xfrm rot="5400000">
              <a:off x="1134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59" name="Rechteck 2958">
              <a:extLst>
                <a:ext uri="{FF2B5EF4-FFF2-40B4-BE49-F238E27FC236}">
                  <a16:creationId xmlns:a16="http://schemas.microsoft.com/office/drawing/2014/main" id="{78D5F3AD-A157-4321-810B-50A081A6EA70}"/>
                </a:ext>
              </a:extLst>
            </p:cNvPr>
            <p:cNvSpPr/>
            <p:nvPr userDrawn="1"/>
          </p:nvSpPr>
          <p:spPr>
            <a:xfrm rot="5400000">
              <a:off x="1134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0" name="Rechteck 2959">
              <a:extLst>
                <a:ext uri="{FF2B5EF4-FFF2-40B4-BE49-F238E27FC236}">
                  <a16:creationId xmlns:a16="http://schemas.microsoft.com/office/drawing/2014/main" id="{9C13FE85-FA72-4A2C-8E8A-3A1C5E8D562B}"/>
                </a:ext>
              </a:extLst>
            </p:cNvPr>
            <p:cNvSpPr/>
            <p:nvPr userDrawn="1"/>
          </p:nvSpPr>
          <p:spPr>
            <a:xfrm rot="5400000">
              <a:off x="1134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1" name="Rechteck 2960">
              <a:extLst>
                <a:ext uri="{FF2B5EF4-FFF2-40B4-BE49-F238E27FC236}">
                  <a16:creationId xmlns:a16="http://schemas.microsoft.com/office/drawing/2014/main" id="{D8350C61-B295-4AA0-8BB5-519A2AB504AF}"/>
                </a:ext>
              </a:extLst>
            </p:cNvPr>
            <p:cNvSpPr/>
            <p:nvPr userDrawn="1"/>
          </p:nvSpPr>
          <p:spPr>
            <a:xfrm rot="5400000">
              <a:off x="1134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2" name="Rechteck 2961">
              <a:extLst>
                <a:ext uri="{FF2B5EF4-FFF2-40B4-BE49-F238E27FC236}">
                  <a16:creationId xmlns:a16="http://schemas.microsoft.com/office/drawing/2014/main" id="{343B1859-D144-4D6B-AD06-BC87AA8CC7E7}"/>
                </a:ext>
              </a:extLst>
            </p:cNvPr>
            <p:cNvSpPr/>
            <p:nvPr userDrawn="1"/>
          </p:nvSpPr>
          <p:spPr>
            <a:xfrm rot="5400000">
              <a:off x="1134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3" name="Rechteck 2962">
              <a:extLst>
                <a:ext uri="{FF2B5EF4-FFF2-40B4-BE49-F238E27FC236}">
                  <a16:creationId xmlns:a16="http://schemas.microsoft.com/office/drawing/2014/main" id="{5685917C-BF38-41ED-96BE-21357518BB6B}"/>
                </a:ext>
              </a:extLst>
            </p:cNvPr>
            <p:cNvSpPr/>
            <p:nvPr userDrawn="1"/>
          </p:nvSpPr>
          <p:spPr>
            <a:xfrm rot="5400000">
              <a:off x="1134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4" name="Rechteck 2963">
              <a:extLst>
                <a:ext uri="{FF2B5EF4-FFF2-40B4-BE49-F238E27FC236}">
                  <a16:creationId xmlns:a16="http://schemas.microsoft.com/office/drawing/2014/main" id="{2F1D87A7-DEC6-41AD-9C1B-3F5593E21294}"/>
                </a:ext>
              </a:extLst>
            </p:cNvPr>
            <p:cNvSpPr/>
            <p:nvPr userDrawn="1"/>
          </p:nvSpPr>
          <p:spPr>
            <a:xfrm rot="5400000">
              <a:off x="1134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5" name="Rechteck 2964">
              <a:extLst>
                <a:ext uri="{FF2B5EF4-FFF2-40B4-BE49-F238E27FC236}">
                  <a16:creationId xmlns:a16="http://schemas.microsoft.com/office/drawing/2014/main" id="{223304C0-BD19-4ECA-9693-9F2734EE1A04}"/>
                </a:ext>
              </a:extLst>
            </p:cNvPr>
            <p:cNvSpPr/>
            <p:nvPr userDrawn="1"/>
          </p:nvSpPr>
          <p:spPr>
            <a:xfrm rot="5400000">
              <a:off x="1134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6" name="Rechteck 2965">
              <a:extLst>
                <a:ext uri="{FF2B5EF4-FFF2-40B4-BE49-F238E27FC236}">
                  <a16:creationId xmlns:a16="http://schemas.microsoft.com/office/drawing/2014/main" id="{61F6E10B-0264-4A6A-84F8-AE3185F1A99F}"/>
                </a:ext>
              </a:extLst>
            </p:cNvPr>
            <p:cNvSpPr/>
            <p:nvPr userDrawn="1"/>
          </p:nvSpPr>
          <p:spPr>
            <a:xfrm rot="5400000">
              <a:off x="1134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7" name="Rechteck 2966">
              <a:extLst>
                <a:ext uri="{FF2B5EF4-FFF2-40B4-BE49-F238E27FC236}">
                  <a16:creationId xmlns:a16="http://schemas.microsoft.com/office/drawing/2014/main" id="{95A4A3BA-45BE-4A6B-A1E6-62A4B035E342}"/>
                </a:ext>
              </a:extLst>
            </p:cNvPr>
            <p:cNvSpPr/>
            <p:nvPr userDrawn="1"/>
          </p:nvSpPr>
          <p:spPr>
            <a:xfrm rot="5400000">
              <a:off x="1134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8" name="Rechteck 2967">
              <a:extLst>
                <a:ext uri="{FF2B5EF4-FFF2-40B4-BE49-F238E27FC236}">
                  <a16:creationId xmlns:a16="http://schemas.microsoft.com/office/drawing/2014/main" id="{2870CDA3-8B90-40FD-9C7F-EA4C3E38B608}"/>
                </a:ext>
              </a:extLst>
            </p:cNvPr>
            <p:cNvSpPr/>
            <p:nvPr userDrawn="1"/>
          </p:nvSpPr>
          <p:spPr>
            <a:xfrm rot="5400000">
              <a:off x="1134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69" name="Rechteck 2968">
              <a:extLst>
                <a:ext uri="{FF2B5EF4-FFF2-40B4-BE49-F238E27FC236}">
                  <a16:creationId xmlns:a16="http://schemas.microsoft.com/office/drawing/2014/main" id="{682F7B65-4F97-4CBF-8D31-B507903FBF80}"/>
                </a:ext>
              </a:extLst>
            </p:cNvPr>
            <p:cNvSpPr/>
            <p:nvPr userDrawn="1"/>
          </p:nvSpPr>
          <p:spPr>
            <a:xfrm rot="5400000">
              <a:off x="1134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0" name="Rechteck 2969">
              <a:extLst>
                <a:ext uri="{FF2B5EF4-FFF2-40B4-BE49-F238E27FC236}">
                  <a16:creationId xmlns:a16="http://schemas.microsoft.com/office/drawing/2014/main" id="{60A0B9C9-D59F-4C85-A0C4-B5383A702178}"/>
                </a:ext>
              </a:extLst>
            </p:cNvPr>
            <p:cNvSpPr/>
            <p:nvPr userDrawn="1"/>
          </p:nvSpPr>
          <p:spPr>
            <a:xfrm rot="5400000">
              <a:off x="1134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1" name="Rechteck 2970">
              <a:extLst>
                <a:ext uri="{FF2B5EF4-FFF2-40B4-BE49-F238E27FC236}">
                  <a16:creationId xmlns:a16="http://schemas.microsoft.com/office/drawing/2014/main" id="{964947A4-408E-4961-8A32-F612CB21B668}"/>
                </a:ext>
              </a:extLst>
            </p:cNvPr>
            <p:cNvSpPr/>
            <p:nvPr userDrawn="1"/>
          </p:nvSpPr>
          <p:spPr>
            <a:xfrm rot="5400000">
              <a:off x="1134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2" name="Rechteck 2971">
              <a:extLst>
                <a:ext uri="{FF2B5EF4-FFF2-40B4-BE49-F238E27FC236}">
                  <a16:creationId xmlns:a16="http://schemas.microsoft.com/office/drawing/2014/main" id="{69CA04A2-6723-48EF-8F9E-43779330AD2E}"/>
                </a:ext>
              </a:extLst>
            </p:cNvPr>
            <p:cNvSpPr/>
            <p:nvPr userDrawn="1"/>
          </p:nvSpPr>
          <p:spPr>
            <a:xfrm rot="5400000">
              <a:off x="1134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3" name="Rechteck 2972">
              <a:extLst>
                <a:ext uri="{FF2B5EF4-FFF2-40B4-BE49-F238E27FC236}">
                  <a16:creationId xmlns:a16="http://schemas.microsoft.com/office/drawing/2014/main" id="{6F4EBD9A-ACF4-4EA9-9390-CF14A6BF4A9B}"/>
                </a:ext>
              </a:extLst>
            </p:cNvPr>
            <p:cNvSpPr/>
            <p:nvPr userDrawn="1"/>
          </p:nvSpPr>
          <p:spPr>
            <a:xfrm rot="5400000">
              <a:off x="1134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4" name="Rechteck 2973">
              <a:extLst>
                <a:ext uri="{FF2B5EF4-FFF2-40B4-BE49-F238E27FC236}">
                  <a16:creationId xmlns:a16="http://schemas.microsoft.com/office/drawing/2014/main" id="{033208ED-6D9F-42DB-BB1F-40CD0FB1506A}"/>
                </a:ext>
              </a:extLst>
            </p:cNvPr>
            <p:cNvSpPr/>
            <p:nvPr userDrawn="1"/>
          </p:nvSpPr>
          <p:spPr>
            <a:xfrm rot="5400000">
              <a:off x="1134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5" name="Rechteck 2974">
              <a:extLst>
                <a:ext uri="{FF2B5EF4-FFF2-40B4-BE49-F238E27FC236}">
                  <a16:creationId xmlns:a16="http://schemas.microsoft.com/office/drawing/2014/main" id="{5BD1C939-C5D1-464F-8F50-7475A24E1753}"/>
                </a:ext>
              </a:extLst>
            </p:cNvPr>
            <p:cNvSpPr/>
            <p:nvPr userDrawn="1"/>
          </p:nvSpPr>
          <p:spPr>
            <a:xfrm rot="5400000">
              <a:off x="1134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6" name="Rechteck 2975">
              <a:extLst>
                <a:ext uri="{FF2B5EF4-FFF2-40B4-BE49-F238E27FC236}">
                  <a16:creationId xmlns:a16="http://schemas.microsoft.com/office/drawing/2014/main" id="{F676CA6F-E1CE-486A-860F-3C0C691E71B4}"/>
                </a:ext>
              </a:extLst>
            </p:cNvPr>
            <p:cNvSpPr/>
            <p:nvPr userDrawn="1"/>
          </p:nvSpPr>
          <p:spPr>
            <a:xfrm rot="5400000">
              <a:off x="1134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7" name="Rechteck 2976">
              <a:extLst>
                <a:ext uri="{FF2B5EF4-FFF2-40B4-BE49-F238E27FC236}">
                  <a16:creationId xmlns:a16="http://schemas.microsoft.com/office/drawing/2014/main" id="{04983832-ABB7-4886-9B39-09C88E2DF186}"/>
                </a:ext>
              </a:extLst>
            </p:cNvPr>
            <p:cNvSpPr/>
            <p:nvPr userDrawn="1"/>
          </p:nvSpPr>
          <p:spPr>
            <a:xfrm rot="5400000">
              <a:off x="1134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8" name="Rechteck 2977">
              <a:extLst>
                <a:ext uri="{FF2B5EF4-FFF2-40B4-BE49-F238E27FC236}">
                  <a16:creationId xmlns:a16="http://schemas.microsoft.com/office/drawing/2014/main" id="{7BE594B5-2628-453E-8D9E-3B4E978D3584}"/>
                </a:ext>
              </a:extLst>
            </p:cNvPr>
            <p:cNvSpPr/>
            <p:nvPr userDrawn="1"/>
          </p:nvSpPr>
          <p:spPr>
            <a:xfrm rot="5400000">
              <a:off x="1134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79" name="Rechteck 2978">
              <a:extLst>
                <a:ext uri="{FF2B5EF4-FFF2-40B4-BE49-F238E27FC236}">
                  <a16:creationId xmlns:a16="http://schemas.microsoft.com/office/drawing/2014/main" id="{E1F1A709-4F0E-4373-B51F-2D5E5A7DF330}"/>
                </a:ext>
              </a:extLst>
            </p:cNvPr>
            <p:cNvSpPr/>
            <p:nvPr userDrawn="1"/>
          </p:nvSpPr>
          <p:spPr>
            <a:xfrm rot="5400000">
              <a:off x="1134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0" name="Rechteck 2979">
              <a:extLst>
                <a:ext uri="{FF2B5EF4-FFF2-40B4-BE49-F238E27FC236}">
                  <a16:creationId xmlns:a16="http://schemas.microsoft.com/office/drawing/2014/main" id="{B9E57573-59D0-4107-981F-C6E7187FFFC2}"/>
                </a:ext>
              </a:extLst>
            </p:cNvPr>
            <p:cNvSpPr/>
            <p:nvPr userDrawn="1"/>
          </p:nvSpPr>
          <p:spPr>
            <a:xfrm rot="5400000">
              <a:off x="1134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1" name="Rechteck 2980">
              <a:extLst>
                <a:ext uri="{FF2B5EF4-FFF2-40B4-BE49-F238E27FC236}">
                  <a16:creationId xmlns:a16="http://schemas.microsoft.com/office/drawing/2014/main" id="{827ADF70-4A07-43EE-BF75-653C36B7A647}"/>
                </a:ext>
              </a:extLst>
            </p:cNvPr>
            <p:cNvSpPr/>
            <p:nvPr userDrawn="1"/>
          </p:nvSpPr>
          <p:spPr>
            <a:xfrm rot="5400000">
              <a:off x="1134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2" name="Rechteck 2981">
              <a:extLst>
                <a:ext uri="{FF2B5EF4-FFF2-40B4-BE49-F238E27FC236}">
                  <a16:creationId xmlns:a16="http://schemas.microsoft.com/office/drawing/2014/main" id="{6FBCBAAD-DACE-4174-8C9D-044FAB82B2C5}"/>
                </a:ext>
              </a:extLst>
            </p:cNvPr>
            <p:cNvSpPr/>
            <p:nvPr userDrawn="1"/>
          </p:nvSpPr>
          <p:spPr>
            <a:xfrm rot="5400000">
              <a:off x="1134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3" name="Rechteck 2982">
              <a:extLst>
                <a:ext uri="{FF2B5EF4-FFF2-40B4-BE49-F238E27FC236}">
                  <a16:creationId xmlns:a16="http://schemas.microsoft.com/office/drawing/2014/main" id="{8E42ED21-C34D-4808-9862-28BC5F50EAF3}"/>
                </a:ext>
              </a:extLst>
            </p:cNvPr>
            <p:cNvSpPr/>
            <p:nvPr userDrawn="1"/>
          </p:nvSpPr>
          <p:spPr>
            <a:xfrm rot="5400000">
              <a:off x="1134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4" name="Rechteck 2983">
              <a:extLst>
                <a:ext uri="{FF2B5EF4-FFF2-40B4-BE49-F238E27FC236}">
                  <a16:creationId xmlns:a16="http://schemas.microsoft.com/office/drawing/2014/main" id="{0B1B37A8-B97D-470B-9586-C3BA61CD7272}"/>
                </a:ext>
              </a:extLst>
            </p:cNvPr>
            <p:cNvSpPr/>
            <p:nvPr userDrawn="1"/>
          </p:nvSpPr>
          <p:spPr>
            <a:xfrm rot="5400000">
              <a:off x="1134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5" name="Rechteck 2984">
              <a:extLst>
                <a:ext uri="{FF2B5EF4-FFF2-40B4-BE49-F238E27FC236}">
                  <a16:creationId xmlns:a16="http://schemas.microsoft.com/office/drawing/2014/main" id="{6CD18F77-AF6A-49B7-AABC-E6184A785758}"/>
                </a:ext>
              </a:extLst>
            </p:cNvPr>
            <p:cNvSpPr/>
            <p:nvPr userDrawn="1"/>
          </p:nvSpPr>
          <p:spPr>
            <a:xfrm rot="5400000">
              <a:off x="1134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6" name="Rechteck 2985">
              <a:extLst>
                <a:ext uri="{FF2B5EF4-FFF2-40B4-BE49-F238E27FC236}">
                  <a16:creationId xmlns:a16="http://schemas.microsoft.com/office/drawing/2014/main" id="{AE3026EE-ABC0-4EFF-80E8-AF11826727E0}"/>
                </a:ext>
              </a:extLst>
            </p:cNvPr>
            <p:cNvSpPr/>
            <p:nvPr userDrawn="1"/>
          </p:nvSpPr>
          <p:spPr>
            <a:xfrm rot="5400000">
              <a:off x="1134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7" name="Rechteck 2986">
              <a:extLst>
                <a:ext uri="{FF2B5EF4-FFF2-40B4-BE49-F238E27FC236}">
                  <a16:creationId xmlns:a16="http://schemas.microsoft.com/office/drawing/2014/main" id="{29BD76EB-CDA0-408B-B77E-D9C1714B0932}"/>
                </a:ext>
              </a:extLst>
            </p:cNvPr>
            <p:cNvSpPr/>
            <p:nvPr userDrawn="1"/>
          </p:nvSpPr>
          <p:spPr>
            <a:xfrm rot="5400000">
              <a:off x="1134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88" name="Rechteck 2987">
              <a:extLst>
                <a:ext uri="{FF2B5EF4-FFF2-40B4-BE49-F238E27FC236}">
                  <a16:creationId xmlns:a16="http://schemas.microsoft.com/office/drawing/2014/main" id="{2C6FC750-C13F-4BB2-B7D1-A95CF6F30F1D}"/>
                </a:ext>
              </a:extLst>
            </p:cNvPr>
            <p:cNvSpPr/>
            <p:nvPr userDrawn="1"/>
          </p:nvSpPr>
          <p:spPr>
            <a:xfrm rot="5400000">
              <a:off x="1134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4" name="Rechteck 2993">
              <a:extLst>
                <a:ext uri="{FF2B5EF4-FFF2-40B4-BE49-F238E27FC236}">
                  <a16:creationId xmlns:a16="http://schemas.microsoft.com/office/drawing/2014/main" id="{C9AA51F0-0CEE-4283-962D-7771A0E8B3F1}"/>
                </a:ext>
              </a:extLst>
            </p:cNvPr>
            <p:cNvSpPr/>
            <p:nvPr userDrawn="1"/>
          </p:nvSpPr>
          <p:spPr>
            <a:xfrm rot="5400000">
              <a:off x="1116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5" name="Rechteck 2994">
              <a:extLst>
                <a:ext uri="{FF2B5EF4-FFF2-40B4-BE49-F238E27FC236}">
                  <a16:creationId xmlns:a16="http://schemas.microsoft.com/office/drawing/2014/main" id="{C71EC736-0E68-4FE3-B83E-4798485F60BE}"/>
                </a:ext>
              </a:extLst>
            </p:cNvPr>
            <p:cNvSpPr/>
            <p:nvPr userDrawn="1"/>
          </p:nvSpPr>
          <p:spPr>
            <a:xfrm rot="5400000">
              <a:off x="1116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6" name="Rechteck 2995">
              <a:extLst>
                <a:ext uri="{FF2B5EF4-FFF2-40B4-BE49-F238E27FC236}">
                  <a16:creationId xmlns:a16="http://schemas.microsoft.com/office/drawing/2014/main" id="{85DEE37C-FC07-4107-86FE-5774E6C04934}"/>
                </a:ext>
              </a:extLst>
            </p:cNvPr>
            <p:cNvSpPr/>
            <p:nvPr userDrawn="1"/>
          </p:nvSpPr>
          <p:spPr>
            <a:xfrm rot="5400000">
              <a:off x="1116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7" name="Rechteck 2996">
              <a:extLst>
                <a:ext uri="{FF2B5EF4-FFF2-40B4-BE49-F238E27FC236}">
                  <a16:creationId xmlns:a16="http://schemas.microsoft.com/office/drawing/2014/main" id="{C142046E-5E91-44ED-9065-D9D7D3B3879B}"/>
                </a:ext>
              </a:extLst>
            </p:cNvPr>
            <p:cNvSpPr/>
            <p:nvPr userDrawn="1"/>
          </p:nvSpPr>
          <p:spPr>
            <a:xfrm rot="5400000">
              <a:off x="1116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8" name="Rechteck 2997">
              <a:extLst>
                <a:ext uri="{FF2B5EF4-FFF2-40B4-BE49-F238E27FC236}">
                  <a16:creationId xmlns:a16="http://schemas.microsoft.com/office/drawing/2014/main" id="{7149A06B-DFB8-422A-B63D-304D8FCDA982}"/>
                </a:ext>
              </a:extLst>
            </p:cNvPr>
            <p:cNvSpPr/>
            <p:nvPr userDrawn="1"/>
          </p:nvSpPr>
          <p:spPr>
            <a:xfrm rot="5400000">
              <a:off x="1116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99" name="Rechteck 2998">
              <a:extLst>
                <a:ext uri="{FF2B5EF4-FFF2-40B4-BE49-F238E27FC236}">
                  <a16:creationId xmlns:a16="http://schemas.microsoft.com/office/drawing/2014/main" id="{4930FA5E-0C69-4056-B1C1-EA98F389232B}"/>
                </a:ext>
              </a:extLst>
            </p:cNvPr>
            <p:cNvSpPr/>
            <p:nvPr userDrawn="1"/>
          </p:nvSpPr>
          <p:spPr>
            <a:xfrm rot="5400000">
              <a:off x="1116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0" name="Rechteck 2999">
              <a:extLst>
                <a:ext uri="{FF2B5EF4-FFF2-40B4-BE49-F238E27FC236}">
                  <a16:creationId xmlns:a16="http://schemas.microsoft.com/office/drawing/2014/main" id="{12AF4122-1266-4491-8372-2001029DBC23}"/>
                </a:ext>
              </a:extLst>
            </p:cNvPr>
            <p:cNvSpPr/>
            <p:nvPr userDrawn="1"/>
          </p:nvSpPr>
          <p:spPr>
            <a:xfrm rot="5400000">
              <a:off x="1116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1" name="Rechteck 3000">
              <a:extLst>
                <a:ext uri="{FF2B5EF4-FFF2-40B4-BE49-F238E27FC236}">
                  <a16:creationId xmlns:a16="http://schemas.microsoft.com/office/drawing/2014/main" id="{EE1B2A14-FC6D-4703-A03D-A4CE14C3B83C}"/>
                </a:ext>
              </a:extLst>
            </p:cNvPr>
            <p:cNvSpPr/>
            <p:nvPr userDrawn="1"/>
          </p:nvSpPr>
          <p:spPr>
            <a:xfrm rot="5400000">
              <a:off x="1116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2" name="Rechteck 3001">
              <a:extLst>
                <a:ext uri="{FF2B5EF4-FFF2-40B4-BE49-F238E27FC236}">
                  <a16:creationId xmlns:a16="http://schemas.microsoft.com/office/drawing/2014/main" id="{0BE174B5-7CBF-44B6-A019-A95A1789A3AA}"/>
                </a:ext>
              </a:extLst>
            </p:cNvPr>
            <p:cNvSpPr/>
            <p:nvPr userDrawn="1"/>
          </p:nvSpPr>
          <p:spPr>
            <a:xfrm rot="5400000">
              <a:off x="1116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3" name="Rechteck 3002">
              <a:extLst>
                <a:ext uri="{FF2B5EF4-FFF2-40B4-BE49-F238E27FC236}">
                  <a16:creationId xmlns:a16="http://schemas.microsoft.com/office/drawing/2014/main" id="{B728A487-A37F-46F7-AADA-6AFC3174AD9B}"/>
                </a:ext>
              </a:extLst>
            </p:cNvPr>
            <p:cNvSpPr/>
            <p:nvPr userDrawn="1"/>
          </p:nvSpPr>
          <p:spPr>
            <a:xfrm rot="5400000">
              <a:off x="1116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4" name="Rechteck 3003">
              <a:extLst>
                <a:ext uri="{FF2B5EF4-FFF2-40B4-BE49-F238E27FC236}">
                  <a16:creationId xmlns:a16="http://schemas.microsoft.com/office/drawing/2014/main" id="{896878C9-094D-41B6-8FA8-CF5E5EABA6BB}"/>
                </a:ext>
              </a:extLst>
            </p:cNvPr>
            <p:cNvSpPr/>
            <p:nvPr userDrawn="1"/>
          </p:nvSpPr>
          <p:spPr>
            <a:xfrm rot="5400000">
              <a:off x="1116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5" name="Rechteck 3004">
              <a:extLst>
                <a:ext uri="{FF2B5EF4-FFF2-40B4-BE49-F238E27FC236}">
                  <a16:creationId xmlns:a16="http://schemas.microsoft.com/office/drawing/2014/main" id="{927240F7-7E21-4A66-AAB0-7DCFED174F35}"/>
                </a:ext>
              </a:extLst>
            </p:cNvPr>
            <p:cNvSpPr/>
            <p:nvPr userDrawn="1"/>
          </p:nvSpPr>
          <p:spPr>
            <a:xfrm rot="5400000">
              <a:off x="1116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6" name="Rechteck 3005">
              <a:extLst>
                <a:ext uri="{FF2B5EF4-FFF2-40B4-BE49-F238E27FC236}">
                  <a16:creationId xmlns:a16="http://schemas.microsoft.com/office/drawing/2014/main" id="{033A1D79-09D5-49A1-84B1-92B096AF7FA3}"/>
                </a:ext>
              </a:extLst>
            </p:cNvPr>
            <p:cNvSpPr/>
            <p:nvPr userDrawn="1"/>
          </p:nvSpPr>
          <p:spPr>
            <a:xfrm rot="5400000">
              <a:off x="1116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7" name="Rechteck 3006">
              <a:extLst>
                <a:ext uri="{FF2B5EF4-FFF2-40B4-BE49-F238E27FC236}">
                  <a16:creationId xmlns:a16="http://schemas.microsoft.com/office/drawing/2014/main" id="{72699C56-ECEF-4F14-8BC7-23445388411B}"/>
                </a:ext>
              </a:extLst>
            </p:cNvPr>
            <p:cNvSpPr/>
            <p:nvPr userDrawn="1"/>
          </p:nvSpPr>
          <p:spPr>
            <a:xfrm rot="5400000">
              <a:off x="1116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8" name="Rechteck 3007">
              <a:extLst>
                <a:ext uri="{FF2B5EF4-FFF2-40B4-BE49-F238E27FC236}">
                  <a16:creationId xmlns:a16="http://schemas.microsoft.com/office/drawing/2014/main" id="{CAA07AEB-DCAE-46D2-9D23-6112D04CF5F8}"/>
                </a:ext>
              </a:extLst>
            </p:cNvPr>
            <p:cNvSpPr/>
            <p:nvPr userDrawn="1"/>
          </p:nvSpPr>
          <p:spPr>
            <a:xfrm rot="5400000">
              <a:off x="1116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09" name="Rechteck 3008">
              <a:extLst>
                <a:ext uri="{FF2B5EF4-FFF2-40B4-BE49-F238E27FC236}">
                  <a16:creationId xmlns:a16="http://schemas.microsoft.com/office/drawing/2014/main" id="{BC16030E-9196-4060-8C23-65BC5949AABB}"/>
                </a:ext>
              </a:extLst>
            </p:cNvPr>
            <p:cNvSpPr/>
            <p:nvPr userDrawn="1"/>
          </p:nvSpPr>
          <p:spPr>
            <a:xfrm rot="5400000">
              <a:off x="1116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0" name="Rechteck 3009">
              <a:extLst>
                <a:ext uri="{FF2B5EF4-FFF2-40B4-BE49-F238E27FC236}">
                  <a16:creationId xmlns:a16="http://schemas.microsoft.com/office/drawing/2014/main" id="{1B7392C1-2EE5-49C9-BB5A-DCFCCBD46747}"/>
                </a:ext>
              </a:extLst>
            </p:cNvPr>
            <p:cNvSpPr/>
            <p:nvPr userDrawn="1"/>
          </p:nvSpPr>
          <p:spPr>
            <a:xfrm rot="5400000">
              <a:off x="1116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1" name="Rechteck 3010">
              <a:extLst>
                <a:ext uri="{FF2B5EF4-FFF2-40B4-BE49-F238E27FC236}">
                  <a16:creationId xmlns:a16="http://schemas.microsoft.com/office/drawing/2014/main" id="{B0AAC7A1-4D4B-4D55-8106-1AD2153A3F5F}"/>
                </a:ext>
              </a:extLst>
            </p:cNvPr>
            <p:cNvSpPr/>
            <p:nvPr userDrawn="1"/>
          </p:nvSpPr>
          <p:spPr>
            <a:xfrm rot="5400000">
              <a:off x="1116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2" name="Rechteck 3011">
              <a:extLst>
                <a:ext uri="{FF2B5EF4-FFF2-40B4-BE49-F238E27FC236}">
                  <a16:creationId xmlns:a16="http://schemas.microsoft.com/office/drawing/2014/main" id="{DF7B21FC-BDA9-40B9-A8D8-14D8B9716FCA}"/>
                </a:ext>
              </a:extLst>
            </p:cNvPr>
            <p:cNvSpPr/>
            <p:nvPr userDrawn="1"/>
          </p:nvSpPr>
          <p:spPr>
            <a:xfrm rot="5400000">
              <a:off x="1116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3" name="Rechteck 3012">
              <a:extLst>
                <a:ext uri="{FF2B5EF4-FFF2-40B4-BE49-F238E27FC236}">
                  <a16:creationId xmlns:a16="http://schemas.microsoft.com/office/drawing/2014/main" id="{9919E301-0A96-405D-AC67-17CC3ABA0A5A}"/>
                </a:ext>
              </a:extLst>
            </p:cNvPr>
            <p:cNvSpPr/>
            <p:nvPr userDrawn="1"/>
          </p:nvSpPr>
          <p:spPr>
            <a:xfrm rot="5400000">
              <a:off x="1116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4" name="Rechteck 3013">
              <a:extLst>
                <a:ext uri="{FF2B5EF4-FFF2-40B4-BE49-F238E27FC236}">
                  <a16:creationId xmlns:a16="http://schemas.microsoft.com/office/drawing/2014/main" id="{4C52E00F-409E-473B-B146-CA2AD9A6FAAB}"/>
                </a:ext>
              </a:extLst>
            </p:cNvPr>
            <p:cNvSpPr/>
            <p:nvPr userDrawn="1"/>
          </p:nvSpPr>
          <p:spPr>
            <a:xfrm rot="5400000">
              <a:off x="1116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5" name="Rechteck 3014">
              <a:extLst>
                <a:ext uri="{FF2B5EF4-FFF2-40B4-BE49-F238E27FC236}">
                  <a16:creationId xmlns:a16="http://schemas.microsoft.com/office/drawing/2014/main" id="{15A9A6C7-6E66-4AB8-B584-B56F3270A902}"/>
                </a:ext>
              </a:extLst>
            </p:cNvPr>
            <p:cNvSpPr/>
            <p:nvPr userDrawn="1"/>
          </p:nvSpPr>
          <p:spPr>
            <a:xfrm rot="5400000">
              <a:off x="1116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6" name="Rechteck 3015">
              <a:extLst>
                <a:ext uri="{FF2B5EF4-FFF2-40B4-BE49-F238E27FC236}">
                  <a16:creationId xmlns:a16="http://schemas.microsoft.com/office/drawing/2014/main" id="{7B75DE51-A548-46FA-A393-9CBBB61BBB2F}"/>
                </a:ext>
              </a:extLst>
            </p:cNvPr>
            <p:cNvSpPr/>
            <p:nvPr userDrawn="1"/>
          </p:nvSpPr>
          <p:spPr>
            <a:xfrm rot="5400000">
              <a:off x="1116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7" name="Rechteck 3016">
              <a:extLst>
                <a:ext uri="{FF2B5EF4-FFF2-40B4-BE49-F238E27FC236}">
                  <a16:creationId xmlns:a16="http://schemas.microsoft.com/office/drawing/2014/main" id="{DA8492A9-57D8-4409-8ED8-24957A879FA1}"/>
                </a:ext>
              </a:extLst>
            </p:cNvPr>
            <p:cNvSpPr/>
            <p:nvPr userDrawn="1"/>
          </p:nvSpPr>
          <p:spPr>
            <a:xfrm rot="5400000">
              <a:off x="1116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8" name="Rechteck 3017">
              <a:extLst>
                <a:ext uri="{FF2B5EF4-FFF2-40B4-BE49-F238E27FC236}">
                  <a16:creationId xmlns:a16="http://schemas.microsoft.com/office/drawing/2014/main" id="{E1B8CD63-6383-4B0E-9D65-AF87B98D62AB}"/>
                </a:ext>
              </a:extLst>
            </p:cNvPr>
            <p:cNvSpPr/>
            <p:nvPr userDrawn="1"/>
          </p:nvSpPr>
          <p:spPr>
            <a:xfrm rot="5400000">
              <a:off x="1116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19" name="Rechteck 3018">
              <a:extLst>
                <a:ext uri="{FF2B5EF4-FFF2-40B4-BE49-F238E27FC236}">
                  <a16:creationId xmlns:a16="http://schemas.microsoft.com/office/drawing/2014/main" id="{1A73F909-D631-4F83-9905-092AEE0B6631}"/>
                </a:ext>
              </a:extLst>
            </p:cNvPr>
            <p:cNvSpPr/>
            <p:nvPr userDrawn="1"/>
          </p:nvSpPr>
          <p:spPr>
            <a:xfrm rot="5400000">
              <a:off x="1116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0" name="Rechteck 3019">
              <a:extLst>
                <a:ext uri="{FF2B5EF4-FFF2-40B4-BE49-F238E27FC236}">
                  <a16:creationId xmlns:a16="http://schemas.microsoft.com/office/drawing/2014/main" id="{C921EED9-40D7-4CF0-BFF7-69EE45DFE3AE}"/>
                </a:ext>
              </a:extLst>
            </p:cNvPr>
            <p:cNvSpPr/>
            <p:nvPr userDrawn="1"/>
          </p:nvSpPr>
          <p:spPr>
            <a:xfrm rot="5400000">
              <a:off x="1116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1" name="Rechteck 3020">
              <a:extLst>
                <a:ext uri="{FF2B5EF4-FFF2-40B4-BE49-F238E27FC236}">
                  <a16:creationId xmlns:a16="http://schemas.microsoft.com/office/drawing/2014/main" id="{E3CCDFA1-3DD7-41A4-9F18-D4394FC05262}"/>
                </a:ext>
              </a:extLst>
            </p:cNvPr>
            <p:cNvSpPr/>
            <p:nvPr userDrawn="1"/>
          </p:nvSpPr>
          <p:spPr>
            <a:xfrm rot="5400000">
              <a:off x="1116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2" name="Rechteck 3021">
              <a:extLst>
                <a:ext uri="{FF2B5EF4-FFF2-40B4-BE49-F238E27FC236}">
                  <a16:creationId xmlns:a16="http://schemas.microsoft.com/office/drawing/2014/main" id="{D4D3B176-3702-4F05-ACB7-4D742540D078}"/>
                </a:ext>
              </a:extLst>
            </p:cNvPr>
            <p:cNvSpPr/>
            <p:nvPr userDrawn="1"/>
          </p:nvSpPr>
          <p:spPr>
            <a:xfrm rot="5400000">
              <a:off x="1116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3" name="Rechteck 3022">
              <a:extLst>
                <a:ext uri="{FF2B5EF4-FFF2-40B4-BE49-F238E27FC236}">
                  <a16:creationId xmlns:a16="http://schemas.microsoft.com/office/drawing/2014/main" id="{BF668034-7EBF-49FA-A7A1-1396C798D8E6}"/>
                </a:ext>
              </a:extLst>
            </p:cNvPr>
            <p:cNvSpPr/>
            <p:nvPr userDrawn="1"/>
          </p:nvSpPr>
          <p:spPr>
            <a:xfrm rot="5400000">
              <a:off x="1116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4" name="Rechteck 3023">
              <a:extLst>
                <a:ext uri="{FF2B5EF4-FFF2-40B4-BE49-F238E27FC236}">
                  <a16:creationId xmlns:a16="http://schemas.microsoft.com/office/drawing/2014/main" id="{7A88A617-B673-48F0-A228-D6CB91EF8D73}"/>
                </a:ext>
              </a:extLst>
            </p:cNvPr>
            <p:cNvSpPr/>
            <p:nvPr userDrawn="1"/>
          </p:nvSpPr>
          <p:spPr>
            <a:xfrm rot="5400000">
              <a:off x="1116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5" name="Rechteck 3024">
              <a:extLst>
                <a:ext uri="{FF2B5EF4-FFF2-40B4-BE49-F238E27FC236}">
                  <a16:creationId xmlns:a16="http://schemas.microsoft.com/office/drawing/2014/main" id="{35D8EB5A-0BC6-4AB5-B910-D8EC84C5E6FE}"/>
                </a:ext>
              </a:extLst>
            </p:cNvPr>
            <p:cNvSpPr/>
            <p:nvPr userDrawn="1"/>
          </p:nvSpPr>
          <p:spPr>
            <a:xfrm rot="5400000">
              <a:off x="1116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6" name="Rechteck 3025">
              <a:extLst>
                <a:ext uri="{FF2B5EF4-FFF2-40B4-BE49-F238E27FC236}">
                  <a16:creationId xmlns:a16="http://schemas.microsoft.com/office/drawing/2014/main" id="{64B2C164-A660-4971-9A8E-BF575D291DB7}"/>
                </a:ext>
              </a:extLst>
            </p:cNvPr>
            <p:cNvSpPr/>
            <p:nvPr userDrawn="1"/>
          </p:nvSpPr>
          <p:spPr>
            <a:xfrm rot="5400000">
              <a:off x="1116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7" name="Rechteck 3026">
              <a:extLst>
                <a:ext uri="{FF2B5EF4-FFF2-40B4-BE49-F238E27FC236}">
                  <a16:creationId xmlns:a16="http://schemas.microsoft.com/office/drawing/2014/main" id="{0299E958-9C92-4F76-8BA5-14C6B8C1FBEF}"/>
                </a:ext>
              </a:extLst>
            </p:cNvPr>
            <p:cNvSpPr/>
            <p:nvPr userDrawn="1"/>
          </p:nvSpPr>
          <p:spPr>
            <a:xfrm rot="5400000">
              <a:off x="1116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8" name="Rechteck 3027">
              <a:extLst>
                <a:ext uri="{FF2B5EF4-FFF2-40B4-BE49-F238E27FC236}">
                  <a16:creationId xmlns:a16="http://schemas.microsoft.com/office/drawing/2014/main" id="{7E66EE80-C279-45CC-8DC5-5626F04DA6E4}"/>
                </a:ext>
              </a:extLst>
            </p:cNvPr>
            <p:cNvSpPr/>
            <p:nvPr userDrawn="1"/>
          </p:nvSpPr>
          <p:spPr>
            <a:xfrm rot="5400000">
              <a:off x="1116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29" name="Rechteck 3028">
              <a:extLst>
                <a:ext uri="{FF2B5EF4-FFF2-40B4-BE49-F238E27FC236}">
                  <a16:creationId xmlns:a16="http://schemas.microsoft.com/office/drawing/2014/main" id="{36DD175D-3259-498D-962C-41399BC609C9}"/>
                </a:ext>
              </a:extLst>
            </p:cNvPr>
            <p:cNvSpPr/>
            <p:nvPr userDrawn="1"/>
          </p:nvSpPr>
          <p:spPr>
            <a:xfrm rot="5400000">
              <a:off x="1116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30" name="Rechteck 3029">
              <a:extLst>
                <a:ext uri="{FF2B5EF4-FFF2-40B4-BE49-F238E27FC236}">
                  <a16:creationId xmlns:a16="http://schemas.microsoft.com/office/drawing/2014/main" id="{D8BBF34C-4DF0-4F93-83D3-CAA950AC921C}"/>
                </a:ext>
              </a:extLst>
            </p:cNvPr>
            <p:cNvSpPr/>
            <p:nvPr userDrawn="1"/>
          </p:nvSpPr>
          <p:spPr>
            <a:xfrm rot="5400000">
              <a:off x="1116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31" name="Rechteck 3030">
              <a:extLst>
                <a:ext uri="{FF2B5EF4-FFF2-40B4-BE49-F238E27FC236}">
                  <a16:creationId xmlns:a16="http://schemas.microsoft.com/office/drawing/2014/main" id="{054CACF0-CDA2-4A61-916E-EB686D599986}"/>
                </a:ext>
              </a:extLst>
            </p:cNvPr>
            <p:cNvSpPr/>
            <p:nvPr userDrawn="1"/>
          </p:nvSpPr>
          <p:spPr>
            <a:xfrm rot="5400000">
              <a:off x="1116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32" name="Rechteck 3031">
              <a:extLst>
                <a:ext uri="{FF2B5EF4-FFF2-40B4-BE49-F238E27FC236}">
                  <a16:creationId xmlns:a16="http://schemas.microsoft.com/office/drawing/2014/main" id="{37B3D441-6046-44B2-BD5E-DEE44E94A635}"/>
                </a:ext>
              </a:extLst>
            </p:cNvPr>
            <p:cNvSpPr/>
            <p:nvPr userDrawn="1"/>
          </p:nvSpPr>
          <p:spPr>
            <a:xfrm rot="5400000">
              <a:off x="1116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38" name="Rechteck 3037">
              <a:extLst>
                <a:ext uri="{FF2B5EF4-FFF2-40B4-BE49-F238E27FC236}">
                  <a16:creationId xmlns:a16="http://schemas.microsoft.com/office/drawing/2014/main" id="{BE1A3CF6-637F-472C-A262-2B9B3F98A8F6}"/>
                </a:ext>
              </a:extLst>
            </p:cNvPr>
            <p:cNvSpPr/>
            <p:nvPr userDrawn="1"/>
          </p:nvSpPr>
          <p:spPr>
            <a:xfrm rot="5400000">
              <a:off x="1098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39" name="Rechteck 3038">
              <a:extLst>
                <a:ext uri="{FF2B5EF4-FFF2-40B4-BE49-F238E27FC236}">
                  <a16:creationId xmlns:a16="http://schemas.microsoft.com/office/drawing/2014/main" id="{973DC5C0-5E48-4AD1-A81F-60BBBC0B55ED}"/>
                </a:ext>
              </a:extLst>
            </p:cNvPr>
            <p:cNvSpPr/>
            <p:nvPr userDrawn="1"/>
          </p:nvSpPr>
          <p:spPr>
            <a:xfrm rot="5400000">
              <a:off x="1098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0" name="Rechteck 3039">
              <a:extLst>
                <a:ext uri="{FF2B5EF4-FFF2-40B4-BE49-F238E27FC236}">
                  <a16:creationId xmlns:a16="http://schemas.microsoft.com/office/drawing/2014/main" id="{EFDA02A4-5A1B-416D-ADF4-472585FAB900}"/>
                </a:ext>
              </a:extLst>
            </p:cNvPr>
            <p:cNvSpPr/>
            <p:nvPr userDrawn="1"/>
          </p:nvSpPr>
          <p:spPr>
            <a:xfrm rot="5400000">
              <a:off x="1098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1" name="Rechteck 3040">
              <a:extLst>
                <a:ext uri="{FF2B5EF4-FFF2-40B4-BE49-F238E27FC236}">
                  <a16:creationId xmlns:a16="http://schemas.microsoft.com/office/drawing/2014/main" id="{9821A74D-5EBF-4B2B-9669-DF5F3BF49E41}"/>
                </a:ext>
              </a:extLst>
            </p:cNvPr>
            <p:cNvSpPr/>
            <p:nvPr userDrawn="1"/>
          </p:nvSpPr>
          <p:spPr>
            <a:xfrm rot="5400000">
              <a:off x="1098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2" name="Rechteck 3041">
              <a:extLst>
                <a:ext uri="{FF2B5EF4-FFF2-40B4-BE49-F238E27FC236}">
                  <a16:creationId xmlns:a16="http://schemas.microsoft.com/office/drawing/2014/main" id="{F8796C1A-30AD-4261-BB6C-B5F62D76095E}"/>
                </a:ext>
              </a:extLst>
            </p:cNvPr>
            <p:cNvSpPr/>
            <p:nvPr userDrawn="1"/>
          </p:nvSpPr>
          <p:spPr>
            <a:xfrm rot="5400000">
              <a:off x="1098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3" name="Rechteck 3042">
              <a:extLst>
                <a:ext uri="{FF2B5EF4-FFF2-40B4-BE49-F238E27FC236}">
                  <a16:creationId xmlns:a16="http://schemas.microsoft.com/office/drawing/2014/main" id="{325E3F09-4DEF-47C5-8A9A-668FDDFB69E4}"/>
                </a:ext>
              </a:extLst>
            </p:cNvPr>
            <p:cNvSpPr/>
            <p:nvPr userDrawn="1"/>
          </p:nvSpPr>
          <p:spPr>
            <a:xfrm rot="5400000">
              <a:off x="1098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4" name="Rechteck 3043">
              <a:extLst>
                <a:ext uri="{FF2B5EF4-FFF2-40B4-BE49-F238E27FC236}">
                  <a16:creationId xmlns:a16="http://schemas.microsoft.com/office/drawing/2014/main" id="{CF5E9A57-2870-4513-9E84-7DE1069F21A7}"/>
                </a:ext>
              </a:extLst>
            </p:cNvPr>
            <p:cNvSpPr/>
            <p:nvPr userDrawn="1"/>
          </p:nvSpPr>
          <p:spPr>
            <a:xfrm rot="5400000">
              <a:off x="1098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5" name="Rechteck 3044">
              <a:extLst>
                <a:ext uri="{FF2B5EF4-FFF2-40B4-BE49-F238E27FC236}">
                  <a16:creationId xmlns:a16="http://schemas.microsoft.com/office/drawing/2014/main" id="{EC65C3C0-60EE-461B-931D-01AC80DB50D7}"/>
                </a:ext>
              </a:extLst>
            </p:cNvPr>
            <p:cNvSpPr/>
            <p:nvPr userDrawn="1"/>
          </p:nvSpPr>
          <p:spPr>
            <a:xfrm rot="5400000">
              <a:off x="1098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6" name="Rechteck 3045">
              <a:extLst>
                <a:ext uri="{FF2B5EF4-FFF2-40B4-BE49-F238E27FC236}">
                  <a16:creationId xmlns:a16="http://schemas.microsoft.com/office/drawing/2014/main" id="{E85F7A7F-DE58-4182-A0D4-005116244333}"/>
                </a:ext>
              </a:extLst>
            </p:cNvPr>
            <p:cNvSpPr/>
            <p:nvPr userDrawn="1"/>
          </p:nvSpPr>
          <p:spPr>
            <a:xfrm rot="5400000">
              <a:off x="1098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7" name="Rechteck 3046">
              <a:extLst>
                <a:ext uri="{FF2B5EF4-FFF2-40B4-BE49-F238E27FC236}">
                  <a16:creationId xmlns:a16="http://schemas.microsoft.com/office/drawing/2014/main" id="{6D26D9CA-B7D4-45D3-B754-FAE5BD3BBFB4}"/>
                </a:ext>
              </a:extLst>
            </p:cNvPr>
            <p:cNvSpPr/>
            <p:nvPr userDrawn="1"/>
          </p:nvSpPr>
          <p:spPr>
            <a:xfrm rot="5400000">
              <a:off x="1098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8" name="Rechteck 3047">
              <a:extLst>
                <a:ext uri="{FF2B5EF4-FFF2-40B4-BE49-F238E27FC236}">
                  <a16:creationId xmlns:a16="http://schemas.microsoft.com/office/drawing/2014/main" id="{C61D68FD-ADE4-46C3-8F58-49068C64D061}"/>
                </a:ext>
              </a:extLst>
            </p:cNvPr>
            <p:cNvSpPr/>
            <p:nvPr userDrawn="1"/>
          </p:nvSpPr>
          <p:spPr>
            <a:xfrm rot="5400000">
              <a:off x="1098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49" name="Rechteck 3048">
              <a:extLst>
                <a:ext uri="{FF2B5EF4-FFF2-40B4-BE49-F238E27FC236}">
                  <a16:creationId xmlns:a16="http://schemas.microsoft.com/office/drawing/2014/main" id="{249A7896-9A0C-4074-B58E-9E40B539CC24}"/>
                </a:ext>
              </a:extLst>
            </p:cNvPr>
            <p:cNvSpPr/>
            <p:nvPr userDrawn="1"/>
          </p:nvSpPr>
          <p:spPr>
            <a:xfrm rot="5400000">
              <a:off x="1098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0" name="Rechteck 3049">
              <a:extLst>
                <a:ext uri="{FF2B5EF4-FFF2-40B4-BE49-F238E27FC236}">
                  <a16:creationId xmlns:a16="http://schemas.microsoft.com/office/drawing/2014/main" id="{00040C6D-839E-4B75-8BD0-9F88BC54C1C3}"/>
                </a:ext>
              </a:extLst>
            </p:cNvPr>
            <p:cNvSpPr/>
            <p:nvPr userDrawn="1"/>
          </p:nvSpPr>
          <p:spPr>
            <a:xfrm rot="5400000">
              <a:off x="1098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1" name="Rechteck 3050">
              <a:extLst>
                <a:ext uri="{FF2B5EF4-FFF2-40B4-BE49-F238E27FC236}">
                  <a16:creationId xmlns:a16="http://schemas.microsoft.com/office/drawing/2014/main" id="{80D7C34F-26F6-4917-9630-3A4FD6C4AE9B}"/>
                </a:ext>
              </a:extLst>
            </p:cNvPr>
            <p:cNvSpPr/>
            <p:nvPr userDrawn="1"/>
          </p:nvSpPr>
          <p:spPr>
            <a:xfrm rot="5400000">
              <a:off x="1098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2" name="Rechteck 3051">
              <a:extLst>
                <a:ext uri="{FF2B5EF4-FFF2-40B4-BE49-F238E27FC236}">
                  <a16:creationId xmlns:a16="http://schemas.microsoft.com/office/drawing/2014/main" id="{79279434-1808-4429-9EE2-087CDE492134}"/>
                </a:ext>
              </a:extLst>
            </p:cNvPr>
            <p:cNvSpPr/>
            <p:nvPr userDrawn="1"/>
          </p:nvSpPr>
          <p:spPr>
            <a:xfrm rot="5400000">
              <a:off x="1098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3" name="Rechteck 3052">
              <a:extLst>
                <a:ext uri="{FF2B5EF4-FFF2-40B4-BE49-F238E27FC236}">
                  <a16:creationId xmlns:a16="http://schemas.microsoft.com/office/drawing/2014/main" id="{08324701-6FAE-4156-9C70-4665EB273F38}"/>
                </a:ext>
              </a:extLst>
            </p:cNvPr>
            <p:cNvSpPr/>
            <p:nvPr userDrawn="1"/>
          </p:nvSpPr>
          <p:spPr>
            <a:xfrm rot="5400000">
              <a:off x="1098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4" name="Rechteck 3053">
              <a:extLst>
                <a:ext uri="{FF2B5EF4-FFF2-40B4-BE49-F238E27FC236}">
                  <a16:creationId xmlns:a16="http://schemas.microsoft.com/office/drawing/2014/main" id="{E33221F6-08A2-4419-A1A7-2985C8038902}"/>
                </a:ext>
              </a:extLst>
            </p:cNvPr>
            <p:cNvSpPr/>
            <p:nvPr userDrawn="1"/>
          </p:nvSpPr>
          <p:spPr>
            <a:xfrm rot="5400000">
              <a:off x="1098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5" name="Rechteck 3054">
              <a:extLst>
                <a:ext uri="{FF2B5EF4-FFF2-40B4-BE49-F238E27FC236}">
                  <a16:creationId xmlns:a16="http://schemas.microsoft.com/office/drawing/2014/main" id="{B8DC1AD2-5B22-434F-AE01-CF61EC069908}"/>
                </a:ext>
              </a:extLst>
            </p:cNvPr>
            <p:cNvSpPr/>
            <p:nvPr userDrawn="1"/>
          </p:nvSpPr>
          <p:spPr>
            <a:xfrm rot="5400000">
              <a:off x="1098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6" name="Rechteck 3055">
              <a:extLst>
                <a:ext uri="{FF2B5EF4-FFF2-40B4-BE49-F238E27FC236}">
                  <a16:creationId xmlns:a16="http://schemas.microsoft.com/office/drawing/2014/main" id="{F42CADBE-9384-4723-A760-5D48B3B2643C}"/>
                </a:ext>
              </a:extLst>
            </p:cNvPr>
            <p:cNvSpPr/>
            <p:nvPr userDrawn="1"/>
          </p:nvSpPr>
          <p:spPr>
            <a:xfrm rot="5400000">
              <a:off x="1098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7" name="Rechteck 3056">
              <a:extLst>
                <a:ext uri="{FF2B5EF4-FFF2-40B4-BE49-F238E27FC236}">
                  <a16:creationId xmlns:a16="http://schemas.microsoft.com/office/drawing/2014/main" id="{F4885578-C3F7-49CA-B73C-3B4033235C17}"/>
                </a:ext>
              </a:extLst>
            </p:cNvPr>
            <p:cNvSpPr/>
            <p:nvPr userDrawn="1"/>
          </p:nvSpPr>
          <p:spPr>
            <a:xfrm rot="5400000">
              <a:off x="1098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8" name="Rechteck 3057">
              <a:extLst>
                <a:ext uri="{FF2B5EF4-FFF2-40B4-BE49-F238E27FC236}">
                  <a16:creationId xmlns:a16="http://schemas.microsoft.com/office/drawing/2014/main" id="{8EF2CC52-7FE0-4AE2-879F-FD07D259A9A2}"/>
                </a:ext>
              </a:extLst>
            </p:cNvPr>
            <p:cNvSpPr/>
            <p:nvPr userDrawn="1"/>
          </p:nvSpPr>
          <p:spPr>
            <a:xfrm rot="5400000">
              <a:off x="1098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59" name="Rechteck 3058">
              <a:extLst>
                <a:ext uri="{FF2B5EF4-FFF2-40B4-BE49-F238E27FC236}">
                  <a16:creationId xmlns:a16="http://schemas.microsoft.com/office/drawing/2014/main" id="{F5149DE1-54AD-4B16-ABAB-0F565D654736}"/>
                </a:ext>
              </a:extLst>
            </p:cNvPr>
            <p:cNvSpPr/>
            <p:nvPr userDrawn="1"/>
          </p:nvSpPr>
          <p:spPr>
            <a:xfrm rot="5400000">
              <a:off x="1098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0" name="Rechteck 3059">
              <a:extLst>
                <a:ext uri="{FF2B5EF4-FFF2-40B4-BE49-F238E27FC236}">
                  <a16:creationId xmlns:a16="http://schemas.microsoft.com/office/drawing/2014/main" id="{B76D1939-B083-463C-A7DB-39C458479A23}"/>
                </a:ext>
              </a:extLst>
            </p:cNvPr>
            <p:cNvSpPr/>
            <p:nvPr userDrawn="1"/>
          </p:nvSpPr>
          <p:spPr>
            <a:xfrm rot="5400000">
              <a:off x="1098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1" name="Rechteck 3060">
              <a:extLst>
                <a:ext uri="{FF2B5EF4-FFF2-40B4-BE49-F238E27FC236}">
                  <a16:creationId xmlns:a16="http://schemas.microsoft.com/office/drawing/2014/main" id="{0056E8D9-1C9B-4A6F-A03C-ADF4F45ECAAD}"/>
                </a:ext>
              </a:extLst>
            </p:cNvPr>
            <p:cNvSpPr/>
            <p:nvPr userDrawn="1"/>
          </p:nvSpPr>
          <p:spPr>
            <a:xfrm rot="5400000">
              <a:off x="1098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2" name="Rechteck 3061">
              <a:extLst>
                <a:ext uri="{FF2B5EF4-FFF2-40B4-BE49-F238E27FC236}">
                  <a16:creationId xmlns:a16="http://schemas.microsoft.com/office/drawing/2014/main" id="{00B790F6-08F6-4D27-8B06-271BED55CA2B}"/>
                </a:ext>
              </a:extLst>
            </p:cNvPr>
            <p:cNvSpPr/>
            <p:nvPr userDrawn="1"/>
          </p:nvSpPr>
          <p:spPr>
            <a:xfrm rot="5400000">
              <a:off x="1098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3" name="Rechteck 3062">
              <a:extLst>
                <a:ext uri="{FF2B5EF4-FFF2-40B4-BE49-F238E27FC236}">
                  <a16:creationId xmlns:a16="http://schemas.microsoft.com/office/drawing/2014/main" id="{290AA1FB-A507-4169-95A6-87996115AD98}"/>
                </a:ext>
              </a:extLst>
            </p:cNvPr>
            <p:cNvSpPr/>
            <p:nvPr userDrawn="1"/>
          </p:nvSpPr>
          <p:spPr>
            <a:xfrm rot="5400000">
              <a:off x="1098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4" name="Rechteck 3063">
              <a:extLst>
                <a:ext uri="{FF2B5EF4-FFF2-40B4-BE49-F238E27FC236}">
                  <a16:creationId xmlns:a16="http://schemas.microsoft.com/office/drawing/2014/main" id="{AC3D9714-43D7-4D88-98B8-0BD828B89ECF}"/>
                </a:ext>
              </a:extLst>
            </p:cNvPr>
            <p:cNvSpPr/>
            <p:nvPr userDrawn="1"/>
          </p:nvSpPr>
          <p:spPr>
            <a:xfrm rot="5400000">
              <a:off x="1098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5" name="Rechteck 3064">
              <a:extLst>
                <a:ext uri="{FF2B5EF4-FFF2-40B4-BE49-F238E27FC236}">
                  <a16:creationId xmlns:a16="http://schemas.microsoft.com/office/drawing/2014/main" id="{72571F50-1581-4488-B385-32B33C602628}"/>
                </a:ext>
              </a:extLst>
            </p:cNvPr>
            <p:cNvSpPr/>
            <p:nvPr userDrawn="1"/>
          </p:nvSpPr>
          <p:spPr>
            <a:xfrm rot="5400000">
              <a:off x="1098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6" name="Rechteck 3065">
              <a:extLst>
                <a:ext uri="{FF2B5EF4-FFF2-40B4-BE49-F238E27FC236}">
                  <a16:creationId xmlns:a16="http://schemas.microsoft.com/office/drawing/2014/main" id="{41426735-2CCC-42BD-BCA8-A2C0B67282F0}"/>
                </a:ext>
              </a:extLst>
            </p:cNvPr>
            <p:cNvSpPr/>
            <p:nvPr userDrawn="1"/>
          </p:nvSpPr>
          <p:spPr>
            <a:xfrm rot="5400000">
              <a:off x="1098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7" name="Rechteck 3066">
              <a:extLst>
                <a:ext uri="{FF2B5EF4-FFF2-40B4-BE49-F238E27FC236}">
                  <a16:creationId xmlns:a16="http://schemas.microsoft.com/office/drawing/2014/main" id="{FA2960F4-7D4E-494B-B59D-64B31AAC8956}"/>
                </a:ext>
              </a:extLst>
            </p:cNvPr>
            <p:cNvSpPr/>
            <p:nvPr userDrawn="1"/>
          </p:nvSpPr>
          <p:spPr>
            <a:xfrm rot="5400000">
              <a:off x="1098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8" name="Rechteck 3067">
              <a:extLst>
                <a:ext uri="{FF2B5EF4-FFF2-40B4-BE49-F238E27FC236}">
                  <a16:creationId xmlns:a16="http://schemas.microsoft.com/office/drawing/2014/main" id="{1EED1B72-F1DF-40A8-B460-4542C3A8EDBF}"/>
                </a:ext>
              </a:extLst>
            </p:cNvPr>
            <p:cNvSpPr/>
            <p:nvPr userDrawn="1"/>
          </p:nvSpPr>
          <p:spPr>
            <a:xfrm rot="5400000">
              <a:off x="1098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69" name="Rechteck 3068">
              <a:extLst>
                <a:ext uri="{FF2B5EF4-FFF2-40B4-BE49-F238E27FC236}">
                  <a16:creationId xmlns:a16="http://schemas.microsoft.com/office/drawing/2014/main" id="{0920A746-2D91-472A-BB32-B244D3DDE548}"/>
                </a:ext>
              </a:extLst>
            </p:cNvPr>
            <p:cNvSpPr/>
            <p:nvPr userDrawn="1"/>
          </p:nvSpPr>
          <p:spPr>
            <a:xfrm rot="5400000">
              <a:off x="1098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0" name="Rechteck 3069">
              <a:extLst>
                <a:ext uri="{FF2B5EF4-FFF2-40B4-BE49-F238E27FC236}">
                  <a16:creationId xmlns:a16="http://schemas.microsoft.com/office/drawing/2014/main" id="{9112F9D4-4872-4353-8F52-BCF4ADCFC2B5}"/>
                </a:ext>
              </a:extLst>
            </p:cNvPr>
            <p:cNvSpPr/>
            <p:nvPr userDrawn="1"/>
          </p:nvSpPr>
          <p:spPr>
            <a:xfrm rot="5400000">
              <a:off x="1098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1" name="Rechteck 3070">
              <a:extLst>
                <a:ext uri="{FF2B5EF4-FFF2-40B4-BE49-F238E27FC236}">
                  <a16:creationId xmlns:a16="http://schemas.microsoft.com/office/drawing/2014/main" id="{8842E9FC-5C75-4E6D-A05C-486B02E1D23B}"/>
                </a:ext>
              </a:extLst>
            </p:cNvPr>
            <p:cNvSpPr/>
            <p:nvPr userDrawn="1"/>
          </p:nvSpPr>
          <p:spPr>
            <a:xfrm rot="5400000">
              <a:off x="1098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2" name="Rechteck 3071">
              <a:extLst>
                <a:ext uri="{FF2B5EF4-FFF2-40B4-BE49-F238E27FC236}">
                  <a16:creationId xmlns:a16="http://schemas.microsoft.com/office/drawing/2014/main" id="{070ADA0D-DEC6-4D4D-A74D-7E4E2D344E31}"/>
                </a:ext>
              </a:extLst>
            </p:cNvPr>
            <p:cNvSpPr/>
            <p:nvPr userDrawn="1"/>
          </p:nvSpPr>
          <p:spPr>
            <a:xfrm rot="5400000">
              <a:off x="1098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3" name="Rechteck 3072">
              <a:extLst>
                <a:ext uri="{FF2B5EF4-FFF2-40B4-BE49-F238E27FC236}">
                  <a16:creationId xmlns:a16="http://schemas.microsoft.com/office/drawing/2014/main" id="{2E36F7D9-51D5-4EAE-98A2-E5DAEDACA68B}"/>
                </a:ext>
              </a:extLst>
            </p:cNvPr>
            <p:cNvSpPr/>
            <p:nvPr userDrawn="1"/>
          </p:nvSpPr>
          <p:spPr>
            <a:xfrm rot="5400000">
              <a:off x="1098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4" name="Rechteck 3073">
              <a:extLst>
                <a:ext uri="{FF2B5EF4-FFF2-40B4-BE49-F238E27FC236}">
                  <a16:creationId xmlns:a16="http://schemas.microsoft.com/office/drawing/2014/main" id="{62295F76-FD49-4597-8A57-5816AF6AE586}"/>
                </a:ext>
              </a:extLst>
            </p:cNvPr>
            <p:cNvSpPr/>
            <p:nvPr userDrawn="1"/>
          </p:nvSpPr>
          <p:spPr>
            <a:xfrm rot="5400000">
              <a:off x="1098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5" name="Rechteck 3074">
              <a:extLst>
                <a:ext uri="{FF2B5EF4-FFF2-40B4-BE49-F238E27FC236}">
                  <a16:creationId xmlns:a16="http://schemas.microsoft.com/office/drawing/2014/main" id="{2B5524B7-5BF0-49D7-9B1B-F952A9086D29}"/>
                </a:ext>
              </a:extLst>
            </p:cNvPr>
            <p:cNvSpPr/>
            <p:nvPr userDrawn="1"/>
          </p:nvSpPr>
          <p:spPr>
            <a:xfrm rot="5400000">
              <a:off x="1098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76" name="Rechteck 3075">
              <a:extLst>
                <a:ext uri="{FF2B5EF4-FFF2-40B4-BE49-F238E27FC236}">
                  <a16:creationId xmlns:a16="http://schemas.microsoft.com/office/drawing/2014/main" id="{9A2AD106-FFE6-4E4E-A7EE-E136B0ED0BCC}"/>
                </a:ext>
              </a:extLst>
            </p:cNvPr>
            <p:cNvSpPr/>
            <p:nvPr userDrawn="1"/>
          </p:nvSpPr>
          <p:spPr>
            <a:xfrm rot="5400000">
              <a:off x="1098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2" name="Rechteck 3081">
              <a:extLst>
                <a:ext uri="{FF2B5EF4-FFF2-40B4-BE49-F238E27FC236}">
                  <a16:creationId xmlns:a16="http://schemas.microsoft.com/office/drawing/2014/main" id="{C16D95DB-EC13-498A-AF43-A53B4908DDBA}"/>
                </a:ext>
              </a:extLst>
            </p:cNvPr>
            <p:cNvSpPr/>
            <p:nvPr userDrawn="1"/>
          </p:nvSpPr>
          <p:spPr>
            <a:xfrm rot="5400000">
              <a:off x="1080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3" name="Rechteck 3082">
              <a:extLst>
                <a:ext uri="{FF2B5EF4-FFF2-40B4-BE49-F238E27FC236}">
                  <a16:creationId xmlns:a16="http://schemas.microsoft.com/office/drawing/2014/main" id="{62A201A0-6282-4C8C-9D94-8F77C6AAF0C5}"/>
                </a:ext>
              </a:extLst>
            </p:cNvPr>
            <p:cNvSpPr/>
            <p:nvPr userDrawn="1"/>
          </p:nvSpPr>
          <p:spPr>
            <a:xfrm rot="5400000">
              <a:off x="1080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4" name="Rechteck 3083">
              <a:extLst>
                <a:ext uri="{FF2B5EF4-FFF2-40B4-BE49-F238E27FC236}">
                  <a16:creationId xmlns:a16="http://schemas.microsoft.com/office/drawing/2014/main" id="{00ACD9F8-2471-46DE-B220-5471C6891386}"/>
                </a:ext>
              </a:extLst>
            </p:cNvPr>
            <p:cNvSpPr/>
            <p:nvPr userDrawn="1"/>
          </p:nvSpPr>
          <p:spPr>
            <a:xfrm rot="5400000">
              <a:off x="1080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5" name="Rechteck 3084">
              <a:extLst>
                <a:ext uri="{FF2B5EF4-FFF2-40B4-BE49-F238E27FC236}">
                  <a16:creationId xmlns:a16="http://schemas.microsoft.com/office/drawing/2014/main" id="{D6D2057D-02F1-4BAA-B85E-228A5EACA5B9}"/>
                </a:ext>
              </a:extLst>
            </p:cNvPr>
            <p:cNvSpPr/>
            <p:nvPr userDrawn="1"/>
          </p:nvSpPr>
          <p:spPr>
            <a:xfrm rot="5400000">
              <a:off x="1080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6" name="Rechteck 3085">
              <a:extLst>
                <a:ext uri="{FF2B5EF4-FFF2-40B4-BE49-F238E27FC236}">
                  <a16:creationId xmlns:a16="http://schemas.microsoft.com/office/drawing/2014/main" id="{C65F0AAF-17A4-443D-813F-265C88ACF563}"/>
                </a:ext>
              </a:extLst>
            </p:cNvPr>
            <p:cNvSpPr/>
            <p:nvPr userDrawn="1"/>
          </p:nvSpPr>
          <p:spPr>
            <a:xfrm rot="5400000">
              <a:off x="1080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7" name="Rechteck 3086">
              <a:extLst>
                <a:ext uri="{FF2B5EF4-FFF2-40B4-BE49-F238E27FC236}">
                  <a16:creationId xmlns:a16="http://schemas.microsoft.com/office/drawing/2014/main" id="{656011A3-9F58-48A3-BD73-B8D4AA3A7A1D}"/>
                </a:ext>
              </a:extLst>
            </p:cNvPr>
            <p:cNvSpPr/>
            <p:nvPr userDrawn="1"/>
          </p:nvSpPr>
          <p:spPr>
            <a:xfrm rot="5400000">
              <a:off x="1080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8" name="Rechteck 3087">
              <a:extLst>
                <a:ext uri="{FF2B5EF4-FFF2-40B4-BE49-F238E27FC236}">
                  <a16:creationId xmlns:a16="http://schemas.microsoft.com/office/drawing/2014/main" id="{91BF38AA-CDC9-4EF2-9028-6E7E89CFEAFC}"/>
                </a:ext>
              </a:extLst>
            </p:cNvPr>
            <p:cNvSpPr/>
            <p:nvPr userDrawn="1"/>
          </p:nvSpPr>
          <p:spPr>
            <a:xfrm rot="5400000">
              <a:off x="1080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89" name="Rechteck 3088">
              <a:extLst>
                <a:ext uri="{FF2B5EF4-FFF2-40B4-BE49-F238E27FC236}">
                  <a16:creationId xmlns:a16="http://schemas.microsoft.com/office/drawing/2014/main" id="{EC5DCEC7-C78F-40E1-BF21-12228D9FBFCE}"/>
                </a:ext>
              </a:extLst>
            </p:cNvPr>
            <p:cNvSpPr/>
            <p:nvPr userDrawn="1"/>
          </p:nvSpPr>
          <p:spPr>
            <a:xfrm rot="5400000">
              <a:off x="1080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0" name="Rechteck 3089">
              <a:extLst>
                <a:ext uri="{FF2B5EF4-FFF2-40B4-BE49-F238E27FC236}">
                  <a16:creationId xmlns:a16="http://schemas.microsoft.com/office/drawing/2014/main" id="{8A90A9A8-94CA-4985-87C6-FF05E2BF5792}"/>
                </a:ext>
              </a:extLst>
            </p:cNvPr>
            <p:cNvSpPr/>
            <p:nvPr userDrawn="1"/>
          </p:nvSpPr>
          <p:spPr>
            <a:xfrm rot="5400000">
              <a:off x="1080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1" name="Rechteck 3090">
              <a:extLst>
                <a:ext uri="{FF2B5EF4-FFF2-40B4-BE49-F238E27FC236}">
                  <a16:creationId xmlns:a16="http://schemas.microsoft.com/office/drawing/2014/main" id="{5C1B7B3D-FC6D-4141-A762-40E82321DC6F}"/>
                </a:ext>
              </a:extLst>
            </p:cNvPr>
            <p:cNvSpPr/>
            <p:nvPr userDrawn="1"/>
          </p:nvSpPr>
          <p:spPr>
            <a:xfrm rot="5400000">
              <a:off x="1080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2" name="Rechteck 3091">
              <a:extLst>
                <a:ext uri="{FF2B5EF4-FFF2-40B4-BE49-F238E27FC236}">
                  <a16:creationId xmlns:a16="http://schemas.microsoft.com/office/drawing/2014/main" id="{7545F0AE-A751-4B1A-945E-82454215C9B4}"/>
                </a:ext>
              </a:extLst>
            </p:cNvPr>
            <p:cNvSpPr/>
            <p:nvPr userDrawn="1"/>
          </p:nvSpPr>
          <p:spPr>
            <a:xfrm rot="5400000">
              <a:off x="1080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3" name="Rechteck 3092">
              <a:extLst>
                <a:ext uri="{FF2B5EF4-FFF2-40B4-BE49-F238E27FC236}">
                  <a16:creationId xmlns:a16="http://schemas.microsoft.com/office/drawing/2014/main" id="{FC436FF1-29A6-4850-B503-C942CA8C9582}"/>
                </a:ext>
              </a:extLst>
            </p:cNvPr>
            <p:cNvSpPr/>
            <p:nvPr userDrawn="1"/>
          </p:nvSpPr>
          <p:spPr>
            <a:xfrm rot="5400000">
              <a:off x="1080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4" name="Rechteck 3093">
              <a:extLst>
                <a:ext uri="{FF2B5EF4-FFF2-40B4-BE49-F238E27FC236}">
                  <a16:creationId xmlns:a16="http://schemas.microsoft.com/office/drawing/2014/main" id="{59570539-36FA-461F-8908-FBAFE401C9F1}"/>
                </a:ext>
              </a:extLst>
            </p:cNvPr>
            <p:cNvSpPr/>
            <p:nvPr userDrawn="1"/>
          </p:nvSpPr>
          <p:spPr>
            <a:xfrm rot="5400000">
              <a:off x="1080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5" name="Rechteck 3094">
              <a:extLst>
                <a:ext uri="{FF2B5EF4-FFF2-40B4-BE49-F238E27FC236}">
                  <a16:creationId xmlns:a16="http://schemas.microsoft.com/office/drawing/2014/main" id="{3F4CA5F6-27A3-46E9-A65A-C874A3774AD9}"/>
                </a:ext>
              </a:extLst>
            </p:cNvPr>
            <p:cNvSpPr/>
            <p:nvPr userDrawn="1"/>
          </p:nvSpPr>
          <p:spPr>
            <a:xfrm rot="5400000">
              <a:off x="1080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6" name="Rechteck 3095">
              <a:extLst>
                <a:ext uri="{FF2B5EF4-FFF2-40B4-BE49-F238E27FC236}">
                  <a16:creationId xmlns:a16="http://schemas.microsoft.com/office/drawing/2014/main" id="{0BE4B240-02D7-470B-82B2-980AA4FAD50C}"/>
                </a:ext>
              </a:extLst>
            </p:cNvPr>
            <p:cNvSpPr/>
            <p:nvPr userDrawn="1"/>
          </p:nvSpPr>
          <p:spPr>
            <a:xfrm rot="5400000">
              <a:off x="1080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7" name="Rechteck 3096">
              <a:extLst>
                <a:ext uri="{FF2B5EF4-FFF2-40B4-BE49-F238E27FC236}">
                  <a16:creationId xmlns:a16="http://schemas.microsoft.com/office/drawing/2014/main" id="{BE746B5F-25E5-4847-A6D7-77C06AF0BC33}"/>
                </a:ext>
              </a:extLst>
            </p:cNvPr>
            <p:cNvSpPr/>
            <p:nvPr userDrawn="1"/>
          </p:nvSpPr>
          <p:spPr>
            <a:xfrm rot="5400000">
              <a:off x="1080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8" name="Rechteck 3097">
              <a:extLst>
                <a:ext uri="{FF2B5EF4-FFF2-40B4-BE49-F238E27FC236}">
                  <a16:creationId xmlns:a16="http://schemas.microsoft.com/office/drawing/2014/main" id="{D11B3D7D-5243-4012-BB2F-77B508F7B689}"/>
                </a:ext>
              </a:extLst>
            </p:cNvPr>
            <p:cNvSpPr/>
            <p:nvPr userDrawn="1"/>
          </p:nvSpPr>
          <p:spPr>
            <a:xfrm rot="5400000">
              <a:off x="1080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99" name="Rechteck 3098">
              <a:extLst>
                <a:ext uri="{FF2B5EF4-FFF2-40B4-BE49-F238E27FC236}">
                  <a16:creationId xmlns:a16="http://schemas.microsoft.com/office/drawing/2014/main" id="{9A065667-AF55-4ED6-A6E5-3FEC0CD15FE9}"/>
                </a:ext>
              </a:extLst>
            </p:cNvPr>
            <p:cNvSpPr/>
            <p:nvPr userDrawn="1"/>
          </p:nvSpPr>
          <p:spPr>
            <a:xfrm rot="5400000">
              <a:off x="1080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0" name="Rechteck 3099">
              <a:extLst>
                <a:ext uri="{FF2B5EF4-FFF2-40B4-BE49-F238E27FC236}">
                  <a16:creationId xmlns:a16="http://schemas.microsoft.com/office/drawing/2014/main" id="{62B8BC86-438D-4DA6-B622-6DF59DC96EC7}"/>
                </a:ext>
              </a:extLst>
            </p:cNvPr>
            <p:cNvSpPr/>
            <p:nvPr userDrawn="1"/>
          </p:nvSpPr>
          <p:spPr>
            <a:xfrm rot="5400000">
              <a:off x="1080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1" name="Rechteck 3100">
              <a:extLst>
                <a:ext uri="{FF2B5EF4-FFF2-40B4-BE49-F238E27FC236}">
                  <a16:creationId xmlns:a16="http://schemas.microsoft.com/office/drawing/2014/main" id="{99E6C61D-E0C0-4141-9254-C8B2A092C8F8}"/>
                </a:ext>
              </a:extLst>
            </p:cNvPr>
            <p:cNvSpPr/>
            <p:nvPr userDrawn="1"/>
          </p:nvSpPr>
          <p:spPr>
            <a:xfrm rot="5400000">
              <a:off x="1080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2" name="Rechteck 3101">
              <a:extLst>
                <a:ext uri="{FF2B5EF4-FFF2-40B4-BE49-F238E27FC236}">
                  <a16:creationId xmlns:a16="http://schemas.microsoft.com/office/drawing/2014/main" id="{638F9B04-5C1E-4F6C-B432-6AC1B367D654}"/>
                </a:ext>
              </a:extLst>
            </p:cNvPr>
            <p:cNvSpPr/>
            <p:nvPr userDrawn="1"/>
          </p:nvSpPr>
          <p:spPr>
            <a:xfrm rot="5400000">
              <a:off x="1080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3" name="Rechteck 3102">
              <a:extLst>
                <a:ext uri="{FF2B5EF4-FFF2-40B4-BE49-F238E27FC236}">
                  <a16:creationId xmlns:a16="http://schemas.microsoft.com/office/drawing/2014/main" id="{133F7B25-835C-4802-AAF8-8B06D31D8DCC}"/>
                </a:ext>
              </a:extLst>
            </p:cNvPr>
            <p:cNvSpPr/>
            <p:nvPr userDrawn="1"/>
          </p:nvSpPr>
          <p:spPr>
            <a:xfrm rot="5400000">
              <a:off x="1080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4" name="Rechteck 3103">
              <a:extLst>
                <a:ext uri="{FF2B5EF4-FFF2-40B4-BE49-F238E27FC236}">
                  <a16:creationId xmlns:a16="http://schemas.microsoft.com/office/drawing/2014/main" id="{82E8786A-C7F3-4352-9015-023639A9D03C}"/>
                </a:ext>
              </a:extLst>
            </p:cNvPr>
            <p:cNvSpPr/>
            <p:nvPr userDrawn="1"/>
          </p:nvSpPr>
          <p:spPr>
            <a:xfrm rot="5400000">
              <a:off x="1080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5" name="Rechteck 3104">
              <a:extLst>
                <a:ext uri="{FF2B5EF4-FFF2-40B4-BE49-F238E27FC236}">
                  <a16:creationId xmlns:a16="http://schemas.microsoft.com/office/drawing/2014/main" id="{07B8F1D8-7D83-45C1-90E7-6EAAF5E27D2E}"/>
                </a:ext>
              </a:extLst>
            </p:cNvPr>
            <p:cNvSpPr/>
            <p:nvPr userDrawn="1"/>
          </p:nvSpPr>
          <p:spPr>
            <a:xfrm rot="5400000">
              <a:off x="1080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6" name="Rechteck 3105">
              <a:extLst>
                <a:ext uri="{FF2B5EF4-FFF2-40B4-BE49-F238E27FC236}">
                  <a16:creationId xmlns:a16="http://schemas.microsoft.com/office/drawing/2014/main" id="{2EE0E6FE-50DC-4DAB-8236-E30B73F0A047}"/>
                </a:ext>
              </a:extLst>
            </p:cNvPr>
            <p:cNvSpPr/>
            <p:nvPr userDrawn="1"/>
          </p:nvSpPr>
          <p:spPr>
            <a:xfrm rot="5400000">
              <a:off x="1080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7" name="Rechteck 3106">
              <a:extLst>
                <a:ext uri="{FF2B5EF4-FFF2-40B4-BE49-F238E27FC236}">
                  <a16:creationId xmlns:a16="http://schemas.microsoft.com/office/drawing/2014/main" id="{42E7931C-1340-450D-8857-F05D5695F754}"/>
                </a:ext>
              </a:extLst>
            </p:cNvPr>
            <p:cNvSpPr/>
            <p:nvPr userDrawn="1"/>
          </p:nvSpPr>
          <p:spPr>
            <a:xfrm rot="5400000">
              <a:off x="1080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8" name="Rechteck 3107">
              <a:extLst>
                <a:ext uri="{FF2B5EF4-FFF2-40B4-BE49-F238E27FC236}">
                  <a16:creationId xmlns:a16="http://schemas.microsoft.com/office/drawing/2014/main" id="{AF12D236-4536-463D-8CA8-11A0A5B7E28F}"/>
                </a:ext>
              </a:extLst>
            </p:cNvPr>
            <p:cNvSpPr/>
            <p:nvPr userDrawn="1"/>
          </p:nvSpPr>
          <p:spPr>
            <a:xfrm rot="5400000">
              <a:off x="1080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09" name="Rechteck 3108">
              <a:extLst>
                <a:ext uri="{FF2B5EF4-FFF2-40B4-BE49-F238E27FC236}">
                  <a16:creationId xmlns:a16="http://schemas.microsoft.com/office/drawing/2014/main" id="{15FECB17-F531-4F2D-976D-A010F7A2B32B}"/>
                </a:ext>
              </a:extLst>
            </p:cNvPr>
            <p:cNvSpPr/>
            <p:nvPr userDrawn="1"/>
          </p:nvSpPr>
          <p:spPr>
            <a:xfrm rot="5400000">
              <a:off x="1080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0" name="Rechteck 3109">
              <a:extLst>
                <a:ext uri="{FF2B5EF4-FFF2-40B4-BE49-F238E27FC236}">
                  <a16:creationId xmlns:a16="http://schemas.microsoft.com/office/drawing/2014/main" id="{4385179A-E17C-4756-85B5-4442BAEE7393}"/>
                </a:ext>
              </a:extLst>
            </p:cNvPr>
            <p:cNvSpPr/>
            <p:nvPr userDrawn="1"/>
          </p:nvSpPr>
          <p:spPr>
            <a:xfrm rot="5400000">
              <a:off x="1080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1" name="Rechteck 3110">
              <a:extLst>
                <a:ext uri="{FF2B5EF4-FFF2-40B4-BE49-F238E27FC236}">
                  <a16:creationId xmlns:a16="http://schemas.microsoft.com/office/drawing/2014/main" id="{94889707-D8F9-4D6C-BA75-56F9F13A9AC9}"/>
                </a:ext>
              </a:extLst>
            </p:cNvPr>
            <p:cNvSpPr/>
            <p:nvPr userDrawn="1"/>
          </p:nvSpPr>
          <p:spPr>
            <a:xfrm rot="5400000">
              <a:off x="1080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2" name="Rechteck 3111">
              <a:extLst>
                <a:ext uri="{FF2B5EF4-FFF2-40B4-BE49-F238E27FC236}">
                  <a16:creationId xmlns:a16="http://schemas.microsoft.com/office/drawing/2014/main" id="{C7394E11-7166-4BCA-B899-97ADA883826E}"/>
                </a:ext>
              </a:extLst>
            </p:cNvPr>
            <p:cNvSpPr/>
            <p:nvPr userDrawn="1"/>
          </p:nvSpPr>
          <p:spPr>
            <a:xfrm rot="5400000">
              <a:off x="1080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3" name="Rechteck 3112">
              <a:extLst>
                <a:ext uri="{FF2B5EF4-FFF2-40B4-BE49-F238E27FC236}">
                  <a16:creationId xmlns:a16="http://schemas.microsoft.com/office/drawing/2014/main" id="{6E8EB541-837B-48AD-911C-ACCF9570D2A9}"/>
                </a:ext>
              </a:extLst>
            </p:cNvPr>
            <p:cNvSpPr/>
            <p:nvPr userDrawn="1"/>
          </p:nvSpPr>
          <p:spPr>
            <a:xfrm rot="5400000">
              <a:off x="1080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4" name="Rechteck 3113">
              <a:extLst>
                <a:ext uri="{FF2B5EF4-FFF2-40B4-BE49-F238E27FC236}">
                  <a16:creationId xmlns:a16="http://schemas.microsoft.com/office/drawing/2014/main" id="{83CD9A13-3E2E-40C9-B1DF-463BBAD3D1E3}"/>
                </a:ext>
              </a:extLst>
            </p:cNvPr>
            <p:cNvSpPr/>
            <p:nvPr userDrawn="1"/>
          </p:nvSpPr>
          <p:spPr>
            <a:xfrm rot="5400000">
              <a:off x="1080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5" name="Rechteck 3114">
              <a:extLst>
                <a:ext uri="{FF2B5EF4-FFF2-40B4-BE49-F238E27FC236}">
                  <a16:creationId xmlns:a16="http://schemas.microsoft.com/office/drawing/2014/main" id="{5E35AEA2-932F-4768-959E-D58F58AEE72F}"/>
                </a:ext>
              </a:extLst>
            </p:cNvPr>
            <p:cNvSpPr/>
            <p:nvPr userDrawn="1"/>
          </p:nvSpPr>
          <p:spPr>
            <a:xfrm rot="5400000">
              <a:off x="1080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6" name="Rechteck 3115">
              <a:extLst>
                <a:ext uri="{FF2B5EF4-FFF2-40B4-BE49-F238E27FC236}">
                  <a16:creationId xmlns:a16="http://schemas.microsoft.com/office/drawing/2014/main" id="{6BC67042-EA65-4BCA-815F-F87B4B49278D}"/>
                </a:ext>
              </a:extLst>
            </p:cNvPr>
            <p:cNvSpPr/>
            <p:nvPr userDrawn="1"/>
          </p:nvSpPr>
          <p:spPr>
            <a:xfrm rot="5400000">
              <a:off x="1080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7" name="Rechteck 3116">
              <a:extLst>
                <a:ext uri="{FF2B5EF4-FFF2-40B4-BE49-F238E27FC236}">
                  <a16:creationId xmlns:a16="http://schemas.microsoft.com/office/drawing/2014/main" id="{4B75BCFB-D71A-47D6-B41E-16DA48D8A077}"/>
                </a:ext>
              </a:extLst>
            </p:cNvPr>
            <p:cNvSpPr/>
            <p:nvPr userDrawn="1"/>
          </p:nvSpPr>
          <p:spPr>
            <a:xfrm rot="5400000">
              <a:off x="1080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8" name="Rechteck 3117">
              <a:extLst>
                <a:ext uri="{FF2B5EF4-FFF2-40B4-BE49-F238E27FC236}">
                  <a16:creationId xmlns:a16="http://schemas.microsoft.com/office/drawing/2014/main" id="{F343AB58-BE43-410E-91ED-DA3C5E451C63}"/>
                </a:ext>
              </a:extLst>
            </p:cNvPr>
            <p:cNvSpPr/>
            <p:nvPr userDrawn="1"/>
          </p:nvSpPr>
          <p:spPr>
            <a:xfrm rot="5400000">
              <a:off x="1080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19" name="Rechteck 3118">
              <a:extLst>
                <a:ext uri="{FF2B5EF4-FFF2-40B4-BE49-F238E27FC236}">
                  <a16:creationId xmlns:a16="http://schemas.microsoft.com/office/drawing/2014/main" id="{A5E28DAE-43D6-4138-B06A-04150546C3A2}"/>
                </a:ext>
              </a:extLst>
            </p:cNvPr>
            <p:cNvSpPr/>
            <p:nvPr userDrawn="1"/>
          </p:nvSpPr>
          <p:spPr>
            <a:xfrm rot="5400000">
              <a:off x="1080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20" name="Rechteck 3119">
              <a:extLst>
                <a:ext uri="{FF2B5EF4-FFF2-40B4-BE49-F238E27FC236}">
                  <a16:creationId xmlns:a16="http://schemas.microsoft.com/office/drawing/2014/main" id="{8DCAB800-7472-447A-81F1-ACE9835B8C38}"/>
                </a:ext>
              </a:extLst>
            </p:cNvPr>
            <p:cNvSpPr/>
            <p:nvPr userDrawn="1"/>
          </p:nvSpPr>
          <p:spPr>
            <a:xfrm rot="5400000">
              <a:off x="1080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26" name="Rechteck 2725">
              <a:extLst>
                <a:ext uri="{FF2B5EF4-FFF2-40B4-BE49-F238E27FC236}">
                  <a16:creationId xmlns:a16="http://schemas.microsoft.com/office/drawing/2014/main" id="{0CAC939B-79B7-4C1B-8476-CB65BD7A3713}"/>
                </a:ext>
              </a:extLst>
            </p:cNvPr>
            <p:cNvSpPr/>
            <p:nvPr userDrawn="1"/>
          </p:nvSpPr>
          <p:spPr>
            <a:xfrm rot="5400000">
              <a:off x="1062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27" name="Rechteck 2726">
              <a:extLst>
                <a:ext uri="{FF2B5EF4-FFF2-40B4-BE49-F238E27FC236}">
                  <a16:creationId xmlns:a16="http://schemas.microsoft.com/office/drawing/2014/main" id="{F7846D69-6C1A-471D-902C-27DE95886D28}"/>
                </a:ext>
              </a:extLst>
            </p:cNvPr>
            <p:cNvSpPr/>
            <p:nvPr userDrawn="1"/>
          </p:nvSpPr>
          <p:spPr>
            <a:xfrm rot="5400000">
              <a:off x="1062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28" name="Rechteck 2727">
              <a:extLst>
                <a:ext uri="{FF2B5EF4-FFF2-40B4-BE49-F238E27FC236}">
                  <a16:creationId xmlns:a16="http://schemas.microsoft.com/office/drawing/2014/main" id="{07B84888-EBED-4C02-A765-FBFFD0BD90E1}"/>
                </a:ext>
              </a:extLst>
            </p:cNvPr>
            <p:cNvSpPr/>
            <p:nvPr userDrawn="1"/>
          </p:nvSpPr>
          <p:spPr>
            <a:xfrm rot="5400000">
              <a:off x="1062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29" name="Rechteck 2728">
              <a:extLst>
                <a:ext uri="{FF2B5EF4-FFF2-40B4-BE49-F238E27FC236}">
                  <a16:creationId xmlns:a16="http://schemas.microsoft.com/office/drawing/2014/main" id="{475504F6-5749-4401-B0E0-4D5D4E2333D0}"/>
                </a:ext>
              </a:extLst>
            </p:cNvPr>
            <p:cNvSpPr/>
            <p:nvPr userDrawn="1"/>
          </p:nvSpPr>
          <p:spPr>
            <a:xfrm rot="5400000">
              <a:off x="1062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0" name="Rechteck 2729">
              <a:extLst>
                <a:ext uri="{FF2B5EF4-FFF2-40B4-BE49-F238E27FC236}">
                  <a16:creationId xmlns:a16="http://schemas.microsoft.com/office/drawing/2014/main" id="{DF41AF3A-5F98-4E4D-AFC2-F72AF4EF4B5A}"/>
                </a:ext>
              </a:extLst>
            </p:cNvPr>
            <p:cNvSpPr/>
            <p:nvPr userDrawn="1"/>
          </p:nvSpPr>
          <p:spPr>
            <a:xfrm rot="5400000">
              <a:off x="1062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1" name="Rechteck 2730">
              <a:extLst>
                <a:ext uri="{FF2B5EF4-FFF2-40B4-BE49-F238E27FC236}">
                  <a16:creationId xmlns:a16="http://schemas.microsoft.com/office/drawing/2014/main" id="{B8291672-02E5-4D9F-A078-44EA43316A0C}"/>
                </a:ext>
              </a:extLst>
            </p:cNvPr>
            <p:cNvSpPr/>
            <p:nvPr userDrawn="1"/>
          </p:nvSpPr>
          <p:spPr>
            <a:xfrm rot="5400000">
              <a:off x="1062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2" name="Rechteck 2731">
              <a:extLst>
                <a:ext uri="{FF2B5EF4-FFF2-40B4-BE49-F238E27FC236}">
                  <a16:creationId xmlns:a16="http://schemas.microsoft.com/office/drawing/2014/main" id="{495CAB04-0727-443F-B3B7-A9FC5A623D57}"/>
                </a:ext>
              </a:extLst>
            </p:cNvPr>
            <p:cNvSpPr/>
            <p:nvPr userDrawn="1"/>
          </p:nvSpPr>
          <p:spPr>
            <a:xfrm rot="5400000">
              <a:off x="1062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3" name="Rechteck 2732">
              <a:extLst>
                <a:ext uri="{FF2B5EF4-FFF2-40B4-BE49-F238E27FC236}">
                  <a16:creationId xmlns:a16="http://schemas.microsoft.com/office/drawing/2014/main" id="{B5998B8C-304C-4F69-8D9F-9CD666AABFE2}"/>
                </a:ext>
              </a:extLst>
            </p:cNvPr>
            <p:cNvSpPr/>
            <p:nvPr userDrawn="1"/>
          </p:nvSpPr>
          <p:spPr>
            <a:xfrm rot="5400000">
              <a:off x="1062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4" name="Rechteck 2733">
              <a:extLst>
                <a:ext uri="{FF2B5EF4-FFF2-40B4-BE49-F238E27FC236}">
                  <a16:creationId xmlns:a16="http://schemas.microsoft.com/office/drawing/2014/main" id="{A0C048FE-E679-4589-B60F-AD1E46234C0A}"/>
                </a:ext>
              </a:extLst>
            </p:cNvPr>
            <p:cNvSpPr/>
            <p:nvPr userDrawn="1"/>
          </p:nvSpPr>
          <p:spPr>
            <a:xfrm rot="5400000">
              <a:off x="1062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5" name="Rechteck 2734">
              <a:extLst>
                <a:ext uri="{FF2B5EF4-FFF2-40B4-BE49-F238E27FC236}">
                  <a16:creationId xmlns:a16="http://schemas.microsoft.com/office/drawing/2014/main" id="{81380E81-AD37-4F61-A886-BC690574CFC9}"/>
                </a:ext>
              </a:extLst>
            </p:cNvPr>
            <p:cNvSpPr/>
            <p:nvPr userDrawn="1"/>
          </p:nvSpPr>
          <p:spPr>
            <a:xfrm rot="5400000">
              <a:off x="1062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6" name="Rechteck 2735">
              <a:extLst>
                <a:ext uri="{FF2B5EF4-FFF2-40B4-BE49-F238E27FC236}">
                  <a16:creationId xmlns:a16="http://schemas.microsoft.com/office/drawing/2014/main" id="{1089A636-C1BE-4EBD-8513-1579FE005361}"/>
                </a:ext>
              </a:extLst>
            </p:cNvPr>
            <p:cNvSpPr/>
            <p:nvPr userDrawn="1"/>
          </p:nvSpPr>
          <p:spPr>
            <a:xfrm rot="5400000">
              <a:off x="1062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7" name="Rechteck 2736">
              <a:extLst>
                <a:ext uri="{FF2B5EF4-FFF2-40B4-BE49-F238E27FC236}">
                  <a16:creationId xmlns:a16="http://schemas.microsoft.com/office/drawing/2014/main" id="{D47F2677-C3F0-435D-B29A-B6D49ECFF47D}"/>
                </a:ext>
              </a:extLst>
            </p:cNvPr>
            <p:cNvSpPr/>
            <p:nvPr userDrawn="1"/>
          </p:nvSpPr>
          <p:spPr>
            <a:xfrm rot="5400000">
              <a:off x="1062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8" name="Rechteck 2737">
              <a:extLst>
                <a:ext uri="{FF2B5EF4-FFF2-40B4-BE49-F238E27FC236}">
                  <a16:creationId xmlns:a16="http://schemas.microsoft.com/office/drawing/2014/main" id="{0A1F4728-AAE1-4C28-BB70-8B3B22F0308F}"/>
                </a:ext>
              </a:extLst>
            </p:cNvPr>
            <p:cNvSpPr/>
            <p:nvPr userDrawn="1"/>
          </p:nvSpPr>
          <p:spPr>
            <a:xfrm rot="5400000">
              <a:off x="1062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39" name="Rechteck 2738">
              <a:extLst>
                <a:ext uri="{FF2B5EF4-FFF2-40B4-BE49-F238E27FC236}">
                  <a16:creationId xmlns:a16="http://schemas.microsoft.com/office/drawing/2014/main" id="{45CBC8CB-D6E2-497F-82C1-37148FC4F6E8}"/>
                </a:ext>
              </a:extLst>
            </p:cNvPr>
            <p:cNvSpPr/>
            <p:nvPr userDrawn="1"/>
          </p:nvSpPr>
          <p:spPr>
            <a:xfrm rot="5400000">
              <a:off x="1062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0" name="Rechteck 2739">
              <a:extLst>
                <a:ext uri="{FF2B5EF4-FFF2-40B4-BE49-F238E27FC236}">
                  <a16:creationId xmlns:a16="http://schemas.microsoft.com/office/drawing/2014/main" id="{B24828BE-46C6-440C-9F07-4926C3810638}"/>
                </a:ext>
              </a:extLst>
            </p:cNvPr>
            <p:cNvSpPr/>
            <p:nvPr userDrawn="1"/>
          </p:nvSpPr>
          <p:spPr>
            <a:xfrm rot="5400000">
              <a:off x="1062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1" name="Rechteck 2740">
              <a:extLst>
                <a:ext uri="{FF2B5EF4-FFF2-40B4-BE49-F238E27FC236}">
                  <a16:creationId xmlns:a16="http://schemas.microsoft.com/office/drawing/2014/main" id="{68E0B6F6-0652-4AD5-AC20-2EBC3FB72355}"/>
                </a:ext>
              </a:extLst>
            </p:cNvPr>
            <p:cNvSpPr/>
            <p:nvPr userDrawn="1"/>
          </p:nvSpPr>
          <p:spPr>
            <a:xfrm rot="5400000">
              <a:off x="1062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2" name="Rechteck 2741">
              <a:extLst>
                <a:ext uri="{FF2B5EF4-FFF2-40B4-BE49-F238E27FC236}">
                  <a16:creationId xmlns:a16="http://schemas.microsoft.com/office/drawing/2014/main" id="{C58909D9-E164-4879-8FEE-E1834C1153DF}"/>
                </a:ext>
              </a:extLst>
            </p:cNvPr>
            <p:cNvSpPr/>
            <p:nvPr userDrawn="1"/>
          </p:nvSpPr>
          <p:spPr>
            <a:xfrm rot="5400000">
              <a:off x="1062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3" name="Rechteck 2742">
              <a:extLst>
                <a:ext uri="{FF2B5EF4-FFF2-40B4-BE49-F238E27FC236}">
                  <a16:creationId xmlns:a16="http://schemas.microsoft.com/office/drawing/2014/main" id="{CF06C081-3749-4F72-86D7-E85EF568177D}"/>
                </a:ext>
              </a:extLst>
            </p:cNvPr>
            <p:cNvSpPr/>
            <p:nvPr userDrawn="1"/>
          </p:nvSpPr>
          <p:spPr>
            <a:xfrm rot="5400000">
              <a:off x="1062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4" name="Rechteck 2743">
              <a:extLst>
                <a:ext uri="{FF2B5EF4-FFF2-40B4-BE49-F238E27FC236}">
                  <a16:creationId xmlns:a16="http://schemas.microsoft.com/office/drawing/2014/main" id="{712BD4FE-E13E-443B-A44F-2D77B1BFF42C}"/>
                </a:ext>
              </a:extLst>
            </p:cNvPr>
            <p:cNvSpPr/>
            <p:nvPr userDrawn="1"/>
          </p:nvSpPr>
          <p:spPr>
            <a:xfrm rot="5400000">
              <a:off x="1062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5" name="Rechteck 2744">
              <a:extLst>
                <a:ext uri="{FF2B5EF4-FFF2-40B4-BE49-F238E27FC236}">
                  <a16:creationId xmlns:a16="http://schemas.microsoft.com/office/drawing/2014/main" id="{85145D2A-1C1D-4CE1-BE5E-27F9A2573581}"/>
                </a:ext>
              </a:extLst>
            </p:cNvPr>
            <p:cNvSpPr/>
            <p:nvPr userDrawn="1"/>
          </p:nvSpPr>
          <p:spPr>
            <a:xfrm rot="5400000">
              <a:off x="1062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6" name="Rechteck 2745">
              <a:extLst>
                <a:ext uri="{FF2B5EF4-FFF2-40B4-BE49-F238E27FC236}">
                  <a16:creationId xmlns:a16="http://schemas.microsoft.com/office/drawing/2014/main" id="{A2C9E872-E016-48E8-A2CD-A4EC7AAB5939}"/>
                </a:ext>
              </a:extLst>
            </p:cNvPr>
            <p:cNvSpPr/>
            <p:nvPr userDrawn="1"/>
          </p:nvSpPr>
          <p:spPr>
            <a:xfrm rot="5400000">
              <a:off x="1062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7" name="Rechteck 2746">
              <a:extLst>
                <a:ext uri="{FF2B5EF4-FFF2-40B4-BE49-F238E27FC236}">
                  <a16:creationId xmlns:a16="http://schemas.microsoft.com/office/drawing/2014/main" id="{8CF4D535-2264-479F-ADE7-D40817B25178}"/>
                </a:ext>
              </a:extLst>
            </p:cNvPr>
            <p:cNvSpPr/>
            <p:nvPr userDrawn="1"/>
          </p:nvSpPr>
          <p:spPr>
            <a:xfrm rot="5400000">
              <a:off x="1062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8" name="Rechteck 2747">
              <a:extLst>
                <a:ext uri="{FF2B5EF4-FFF2-40B4-BE49-F238E27FC236}">
                  <a16:creationId xmlns:a16="http://schemas.microsoft.com/office/drawing/2014/main" id="{09370217-A46E-4644-AC8A-3D65C3D3C1F9}"/>
                </a:ext>
              </a:extLst>
            </p:cNvPr>
            <p:cNvSpPr/>
            <p:nvPr userDrawn="1"/>
          </p:nvSpPr>
          <p:spPr>
            <a:xfrm rot="5400000">
              <a:off x="1062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49" name="Rechteck 2748">
              <a:extLst>
                <a:ext uri="{FF2B5EF4-FFF2-40B4-BE49-F238E27FC236}">
                  <a16:creationId xmlns:a16="http://schemas.microsoft.com/office/drawing/2014/main" id="{9AE3E4F9-8B0A-43D0-A3C6-AC42BB4EA2E0}"/>
                </a:ext>
              </a:extLst>
            </p:cNvPr>
            <p:cNvSpPr/>
            <p:nvPr userDrawn="1"/>
          </p:nvSpPr>
          <p:spPr>
            <a:xfrm rot="5400000">
              <a:off x="1062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0" name="Rechteck 2749">
              <a:extLst>
                <a:ext uri="{FF2B5EF4-FFF2-40B4-BE49-F238E27FC236}">
                  <a16:creationId xmlns:a16="http://schemas.microsoft.com/office/drawing/2014/main" id="{20524002-A795-4CB8-963A-A7DB402CE7B7}"/>
                </a:ext>
              </a:extLst>
            </p:cNvPr>
            <p:cNvSpPr/>
            <p:nvPr userDrawn="1"/>
          </p:nvSpPr>
          <p:spPr>
            <a:xfrm rot="5400000">
              <a:off x="1062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1" name="Rechteck 2750">
              <a:extLst>
                <a:ext uri="{FF2B5EF4-FFF2-40B4-BE49-F238E27FC236}">
                  <a16:creationId xmlns:a16="http://schemas.microsoft.com/office/drawing/2014/main" id="{D2484FB8-506C-4772-A0A1-E7FA6DEE793D}"/>
                </a:ext>
              </a:extLst>
            </p:cNvPr>
            <p:cNvSpPr/>
            <p:nvPr userDrawn="1"/>
          </p:nvSpPr>
          <p:spPr>
            <a:xfrm rot="5400000">
              <a:off x="1062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2" name="Rechteck 2751">
              <a:extLst>
                <a:ext uri="{FF2B5EF4-FFF2-40B4-BE49-F238E27FC236}">
                  <a16:creationId xmlns:a16="http://schemas.microsoft.com/office/drawing/2014/main" id="{1DC47BA5-D0E1-4E22-9254-E3D867949F44}"/>
                </a:ext>
              </a:extLst>
            </p:cNvPr>
            <p:cNvSpPr/>
            <p:nvPr userDrawn="1"/>
          </p:nvSpPr>
          <p:spPr>
            <a:xfrm rot="5400000">
              <a:off x="1062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3" name="Rechteck 2752">
              <a:extLst>
                <a:ext uri="{FF2B5EF4-FFF2-40B4-BE49-F238E27FC236}">
                  <a16:creationId xmlns:a16="http://schemas.microsoft.com/office/drawing/2014/main" id="{B3B84D23-EA15-4413-A884-8B6961D417D0}"/>
                </a:ext>
              </a:extLst>
            </p:cNvPr>
            <p:cNvSpPr/>
            <p:nvPr userDrawn="1"/>
          </p:nvSpPr>
          <p:spPr>
            <a:xfrm rot="5400000">
              <a:off x="1062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4" name="Rechteck 2753">
              <a:extLst>
                <a:ext uri="{FF2B5EF4-FFF2-40B4-BE49-F238E27FC236}">
                  <a16:creationId xmlns:a16="http://schemas.microsoft.com/office/drawing/2014/main" id="{FF20BB6C-5811-4D34-91C8-C7F481C608B4}"/>
                </a:ext>
              </a:extLst>
            </p:cNvPr>
            <p:cNvSpPr/>
            <p:nvPr userDrawn="1"/>
          </p:nvSpPr>
          <p:spPr>
            <a:xfrm rot="5400000">
              <a:off x="1062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5" name="Rechteck 2754">
              <a:extLst>
                <a:ext uri="{FF2B5EF4-FFF2-40B4-BE49-F238E27FC236}">
                  <a16:creationId xmlns:a16="http://schemas.microsoft.com/office/drawing/2014/main" id="{04B7EB24-D545-4E1A-A6FF-26D20C65BDC0}"/>
                </a:ext>
              </a:extLst>
            </p:cNvPr>
            <p:cNvSpPr/>
            <p:nvPr userDrawn="1"/>
          </p:nvSpPr>
          <p:spPr>
            <a:xfrm rot="5400000">
              <a:off x="1062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6" name="Rechteck 2755">
              <a:extLst>
                <a:ext uri="{FF2B5EF4-FFF2-40B4-BE49-F238E27FC236}">
                  <a16:creationId xmlns:a16="http://schemas.microsoft.com/office/drawing/2014/main" id="{5FA52C68-98A5-49CB-A10E-7440E3CBBFEA}"/>
                </a:ext>
              </a:extLst>
            </p:cNvPr>
            <p:cNvSpPr/>
            <p:nvPr userDrawn="1"/>
          </p:nvSpPr>
          <p:spPr>
            <a:xfrm rot="5400000">
              <a:off x="1062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7" name="Rechteck 2756">
              <a:extLst>
                <a:ext uri="{FF2B5EF4-FFF2-40B4-BE49-F238E27FC236}">
                  <a16:creationId xmlns:a16="http://schemas.microsoft.com/office/drawing/2014/main" id="{288DD7E1-E4E0-4F9E-857E-06E73FAF9455}"/>
                </a:ext>
              </a:extLst>
            </p:cNvPr>
            <p:cNvSpPr/>
            <p:nvPr userDrawn="1"/>
          </p:nvSpPr>
          <p:spPr>
            <a:xfrm rot="5400000">
              <a:off x="1062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8" name="Rechteck 2757">
              <a:extLst>
                <a:ext uri="{FF2B5EF4-FFF2-40B4-BE49-F238E27FC236}">
                  <a16:creationId xmlns:a16="http://schemas.microsoft.com/office/drawing/2014/main" id="{6F063BF5-3EDE-4A6D-B2E6-FD7CFD90ADE9}"/>
                </a:ext>
              </a:extLst>
            </p:cNvPr>
            <p:cNvSpPr/>
            <p:nvPr userDrawn="1"/>
          </p:nvSpPr>
          <p:spPr>
            <a:xfrm rot="5400000">
              <a:off x="1062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59" name="Rechteck 2758">
              <a:extLst>
                <a:ext uri="{FF2B5EF4-FFF2-40B4-BE49-F238E27FC236}">
                  <a16:creationId xmlns:a16="http://schemas.microsoft.com/office/drawing/2014/main" id="{BF83104F-3B72-4804-81B7-C5743778892C}"/>
                </a:ext>
              </a:extLst>
            </p:cNvPr>
            <p:cNvSpPr/>
            <p:nvPr userDrawn="1"/>
          </p:nvSpPr>
          <p:spPr>
            <a:xfrm rot="5400000">
              <a:off x="1062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60" name="Rechteck 2759">
              <a:extLst>
                <a:ext uri="{FF2B5EF4-FFF2-40B4-BE49-F238E27FC236}">
                  <a16:creationId xmlns:a16="http://schemas.microsoft.com/office/drawing/2014/main" id="{83E7E49D-20C6-4C81-AF7C-2066ECB981F6}"/>
                </a:ext>
              </a:extLst>
            </p:cNvPr>
            <p:cNvSpPr/>
            <p:nvPr userDrawn="1"/>
          </p:nvSpPr>
          <p:spPr>
            <a:xfrm rot="5400000">
              <a:off x="1062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61" name="Rechteck 2760">
              <a:extLst>
                <a:ext uri="{FF2B5EF4-FFF2-40B4-BE49-F238E27FC236}">
                  <a16:creationId xmlns:a16="http://schemas.microsoft.com/office/drawing/2014/main" id="{2AB1BAD6-6ED1-43ED-89AA-54D9EFA70872}"/>
                </a:ext>
              </a:extLst>
            </p:cNvPr>
            <p:cNvSpPr/>
            <p:nvPr userDrawn="1"/>
          </p:nvSpPr>
          <p:spPr>
            <a:xfrm rot="5400000">
              <a:off x="1062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62" name="Rechteck 2761">
              <a:extLst>
                <a:ext uri="{FF2B5EF4-FFF2-40B4-BE49-F238E27FC236}">
                  <a16:creationId xmlns:a16="http://schemas.microsoft.com/office/drawing/2014/main" id="{5D6C62AB-8537-4BE5-A144-AD3F9BDA332D}"/>
                </a:ext>
              </a:extLst>
            </p:cNvPr>
            <p:cNvSpPr/>
            <p:nvPr userDrawn="1"/>
          </p:nvSpPr>
          <p:spPr>
            <a:xfrm rot="5400000">
              <a:off x="1062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63" name="Rechteck 2762">
              <a:extLst>
                <a:ext uri="{FF2B5EF4-FFF2-40B4-BE49-F238E27FC236}">
                  <a16:creationId xmlns:a16="http://schemas.microsoft.com/office/drawing/2014/main" id="{59B0D2C7-5103-4B25-985A-A908F3DC8123}"/>
                </a:ext>
              </a:extLst>
            </p:cNvPr>
            <p:cNvSpPr/>
            <p:nvPr userDrawn="1"/>
          </p:nvSpPr>
          <p:spPr>
            <a:xfrm rot="5400000">
              <a:off x="1062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64" name="Rechteck 2763">
              <a:extLst>
                <a:ext uri="{FF2B5EF4-FFF2-40B4-BE49-F238E27FC236}">
                  <a16:creationId xmlns:a16="http://schemas.microsoft.com/office/drawing/2014/main" id="{A007E9B4-2D81-41AD-9F63-D37AC0745B02}"/>
                </a:ext>
              </a:extLst>
            </p:cNvPr>
            <p:cNvSpPr/>
            <p:nvPr userDrawn="1"/>
          </p:nvSpPr>
          <p:spPr>
            <a:xfrm rot="5400000">
              <a:off x="1062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0" name="Rechteck 2769">
              <a:extLst>
                <a:ext uri="{FF2B5EF4-FFF2-40B4-BE49-F238E27FC236}">
                  <a16:creationId xmlns:a16="http://schemas.microsoft.com/office/drawing/2014/main" id="{AF7AE558-BA7E-48F8-A78B-1D2AB40E8D78}"/>
                </a:ext>
              </a:extLst>
            </p:cNvPr>
            <p:cNvSpPr/>
            <p:nvPr userDrawn="1"/>
          </p:nvSpPr>
          <p:spPr>
            <a:xfrm rot="5400000">
              <a:off x="1044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1" name="Rechteck 2770">
              <a:extLst>
                <a:ext uri="{FF2B5EF4-FFF2-40B4-BE49-F238E27FC236}">
                  <a16:creationId xmlns:a16="http://schemas.microsoft.com/office/drawing/2014/main" id="{890A0AB0-F44E-43CE-A55D-A2E0A45BF270}"/>
                </a:ext>
              </a:extLst>
            </p:cNvPr>
            <p:cNvSpPr/>
            <p:nvPr userDrawn="1"/>
          </p:nvSpPr>
          <p:spPr>
            <a:xfrm rot="5400000">
              <a:off x="1044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2" name="Rechteck 2771">
              <a:extLst>
                <a:ext uri="{FF2B5EF4-FFF2-40B4-BE49-F238E27FC236}">
                  <a16:creationId xmlns:a16="http://schemas.microsoft.com/office/drawing/2014/main" id="{4E9E69D5-4A69-4618-AF8F-808DFBCA2404}"/>
                </a:ext>
              </a:extLst>
            </p:cNvPr>
            <p:cNvSpPr/>
            <p:nvPr userDrawn="1"/>
          </p:nvSpPr>
          <p:spPr>
            <a:xfrm rot="5400000">
              <a:off x="1044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3" name="Rechteck 2772">
              <a:extLst>
                <a:ext uri="{FF2B5EF4-FFF2-40B4-BE49-F238E27FC236}">
                  <a16:creationId xmlns:a16="http://schemas.microsoft.com/office/drawing/2014/main" id="{AA785C66-C342-48A7-9DFA-3F6EB5738F57}"/>
                </a:ext>
              </a:extLst>
            </p:cNvPr>
            <p:cNvSpPr/>
            <p:nvPr userDrawn="1"/>
          </p:nvSpPr>
          <p:spPr>
            <a:xfrm rot="5400000">
              <a:off x="1044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4" name="Rechteck 2773">
              <a:extLst>
                <a:ext uri="{FF2B5EF4-FFF2-40B4-BE49-F238E27FC236}">
                  <a16:creationId xmlns:a16="http://schemas.microsoft.com/office/drawing/2014/main" id="{35CE6B94-AA68-492F-9A1A-7BC084FC0C31}"/>
                </a:ext>
              </a:extLst>
            </p:cNvPr>
            <p:cNvSpPr/>
            <p:nvPr userDrawn="1"/>
          </p:nvSpPr>
          <p:spPr>
            <a:xfrm rot="5400000">
              <a:off x="1044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5" name="Rechteck 2774">
              <a:extLst>
                <a:ext uri="{FF2B5EF4-FFF2-40B4-BE49-F238E27FC236}">
                  <a16:creationId xmlns:a16="http://schemas.microsoft.com/office/drawing/2014/main" id="{0F96F8E4-A624-422A-A301-AFBD7CFDD951}"/>
                </a:ext>
              </a:extLst>
            </p:cNvPr>
            <p:cNvSpPr/>
            <p:nvPr userDrawn="1"/>
          </p:nvSpPr>
          <p:spPr>
            <a:xfrm rot="5400000">
              <a:off x="1044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6" name="Rechteck 2775">
              <a:extLst>
                <a:ext uri="{FF2B5EF4-FFF2-40B4-BE49-F238E27FC236}">
                  <a16:creationId xmlns:a16="http://schemas.microsoft.com/office/drawing/2014/main" id="{69CBA186-3907-4DD7-BCC0-E190F80CAA3D}"/>
                </a:ext>
              </a:extLst>
            </p:cNvPr>
            <p:cNvSpPr/>
            <p:nvPr userDrawn="1"/>
          </p:nvSpPr>
          <p:spPr>
            <a:xfrm rot="5400000">
              <a:off x="1044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7" name="Rechteck 2776">
              <a:extLst>
                <a:ext uri="{FF2B5EF4-FFF2-40B4-BE49-F238E27FC236}">
                  <a16:creationId xmlns:a16="http://schemas.microsoft.com/office/drawing/2014/main" id="{3E46E1A5-95C4-422F-9A26-1246470C5BE3}"/>
                </a:ext>
              </a:extLst>
            </p:cNvPr>
            <p:cNvSpPr/>
            <p:nvPr userDrawn="1"/>
          </p:nvSpPr>
          <p:spPr>
            <a:xfrm rot="5400000">
              <a:off x="1044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8" name="Rechteck 2777">
              <a:extLst>
                <a:ext uri="{FF2B5EF4-FFF2-40B4-BE49-F238E27FC236}">
                  <a16:creationId xmlns:a16="http://schemas.microsoft.com/office/drawing/2014/main" id="{1FCEF0F5-B04F-4C69-9112-B8418BBB85FE}"/>
                </a:ext>
              </a:extLst>
            </p:cNvPr>
            <p:cNvSpPr/>
            <p:nvPr userDrawn="1"/>
          </p:nvSpPr>
          <p:spPr>
            <a:xfrm rot="5400000">
              <a:off x="1044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79" name="Rechteck 2778">
              <a:extLst>
                <a:ext uri="{FF2B5EF4-FFF2-40B4-BE49-F238E27FC236}">
                  <a16:creationId xmlns:a16="http://schemas.microsoft.com/office/drawing/2014/main" id="{87070BAC-CF66-4A20-8ED7-ABE431AA915C}"/>
                </a:ext>
              </a:extLst>
            </p:cNvPr>
            <p:cNvSpPr/>
            <p:nvPr userDrawn="1"/>
          </p:nvSpPr>
          <p:spPr>
            <a:xfrm rot="5400000">
              <a:off x="1044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0" name="Rechteck 2779">
              <a:extLst>
                <a:ext uri="{FF2B5EF4-FFF2-40B4-BE49-F238E27FC236}">
                  <a16:creationId xmlns:a16="http://schemas.microsoft.com/office/drawing/2014/main" id="{02FC469A-D837-4F27-B081-FB3A5FECE8F9}"/>
                </a:ext>
              </a:extLst>
            </p:cNvPr>
            <p:cNvSpPr/>
            <p:nvPr userDrawn="1"/>
          </p:nvSpPr>
          <p:spPr>
            <a:xfrm rot="5400000">
              <a:off x="1044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1" name="Rechteck 2780">
              <a:extLst>
                <a:ext uri="{FF2B5EF4-FFF2-40B4-BE49-F238E27FC236}">
                  <a16:creationId xmlns:a16="http://schemas.microsoft.com/office/drawing/2014/main" id="{FF6A5B55-0A09-4666-904A-00A3DC6C06E1}"/>
                </a:ext>
              </a:extLst>
            </p:cNvPr>
            <p:cNvSpPr/>
            <p:nvPr userDrawn="1"/>
          </p:nvSpPr>
          <p:spPr>
            <a:xfrm rot="5400000">
              <a:off x="1044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2" name="Rechteck 2781">
              <a:extLst>
                <a:ext uri="{FF2B5EF4-FFF2-40B4-BE49-F238E27FC236}">
                  <a16:creationId xmlns:a16="http://schemas.microsoft.com/office/drawing/2014/main" id="{35D667A6-0E5A-402F-9867-CFA7D54DBC3A}"/>
                </a:ext>
              </a:extLst>
            </p:cNvPr>
            <p:cNvSpPr/>
            <p:nvPr userDrawn="1"/>
          </p:nvSpPr>
          <p:spPr>
            <a:xfrm rot="5400000">
              <a:off x="1044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3" name="Rechteck 2782">
              <a:extLst>
                <a:ext uri="{FF2B5EF4-FFF2-40B4-BE49-F238E27FC236}">
                  <a16:creationId xmlns:a16="http://schemas.microsoft.com/office/drawing/2014/main" id="{440D736F-9D10-41CE-AC9F-B93BC05D6914}"/>
                </a:ext>
              </a:extLst>
            </p:cNvPr>
            <p:cNvSpPr/>
            <p:nvPr userDrawn="1"/>
          </p:nvSpPr>
          <p:spPr>
            <a:xfrm rot="5400000">
              <a:off x="1044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4" name="Rechteck 2783">
              <a:extLst>
                <a:ext uri="{FF2B5EF4-FFF2-40B4-BE49-F238E27FC236}">
                  <a16:creationId xmlns:a16="http://schemas.microsoft.com/office/drawing/2014/main" id="{720E3903-009B-4BDF-95D5-D72EF4234B81}"/>
                </a:ext>
              </a:extLst>
            </p:cNvPr>
            <p:cNvSpPr/>
            <p:nvPr userDrawn="1"/>
          </p:nvSpPr>
          <p:spPr>
            <a:xfrm rot="5400000">
              <a:off x="1044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5" name="Rechteck 2784">
              <a:extLst>
                <a:ext uri="{FF2B5EF4-FFF2-40B4-BE49-F238E27FC236}">
                  <a16:creationId xmlns:a16="http://schemas.microsoft.com/office/drawing/2014/main" id="{8D48236C-FA86-4CDC-8B10-59EE8955D2FF}"/>
                </a:ext>
              </a:extLst>
            </p:cNvPr>
            <p:cNvSpPr/>
            <p:nvPr userDrawn="1"/>
          </p:nvSpPr>
          <p:spPr>
            <a:xfrm rot="5400000">
              <a:off x="1044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6" name="Rechteck 2785">
              <a:extLst>
                <a:ext uri="{FF2B5EF4-FFF2-40B4-BE49-F238E27FC236}">
                  <a16:creationId xmlns:a16="http://schemas.microsoft.com/office/drawing/2014/main" id="{AB94A23D-914B-4086-BA91-5B707366666F}"/>
                </a:ext>
              </a:extLst>
            </p:cNvPr>
            <p:cNvSpPr/>
            <p:nvPr userDrawn="1"/>
          </p:nvSpPr>
          <p:spPr>
            <a:xfrm rot="5400000">
              <a:off x="1044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7" name="Rechteck 2786">
              <a:extLst>
                <a:ext uri="{FF2B5EF4-FFF2-40B4-BE49-F238E27FC236}">
                  <a16:creationId xmlns:a16="http://schemas.microsoft.com/office/drawing/2014/main" id="{F523EDB6-2B95-41AE-BE4B-96EB09E30D19}"/>
                </a:ext>
              </a:extLst>
            </p:cNvPr>
            <p:cNvSpPr/>
            <p:nvPr userDrawn="1"/>
          </p:nvSpPr>
          <p:spPr>
            <a:xfrm rot="5400000">
              <a:off x="1044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8" name="Rechteck 2787">
              <a:extLst>
                <a:ext uri="{FF2B5EF4-FFF2-40B4-BE49-F238E27FC236}">
                  <a16:creationId xmlns:a16="http://schemas.microsoft.com/office/drawing/2014/main" id="{1D5FCF19-C0D1-4E09-A118-E80AECA0D5A2}"/>
                </a:ext>
              </a:extLst>
            </p:cNvPr>
            <p:cNvSpPr/>
            <p:nvPr userDrawn="1"/>
          </p:nvSpPr>
          <p:spPr>
            <a:xfrm rot="5400000">
              <a:off x="1044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89" name="Rechteck 2788">
              <a:extLst>
                <a:ext uri="{FF2B5EF4-FFF2-40B4-BE49-F238E27FC236}">
                  <a16:creationId xmlns:a16="http://schemas.microsoft.com/office/drawing/2014/main" id="{C0A8B6A7-EC17-4949-9BA7-68B35F74401F}"/>
                </a:ext>
              </a:extLst>
            </p:cNvPr>
            <p:cNvSpPr/>
            <p:nvPr userDrawn="1"/>
          </p:nvSpPr>
          <p:spPr>
            <a:xfrm rot="5400000">
              <a:off x="1044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0" name="Rechteck 2789">
              <a:extLst>
                <a:ext uri="{FF2B5EF4-FFF2-40B4-BE49-F238E27FC236}">
                  <a16:creationId xmlns:a16="http://schemas.microsoft.com/office/drawing/2014/main" id="{B02B0731-B74D-4C5F-8373-4F7D86283209}"/>
                </a:ext>
              </a:extLst>
            </p:cNvPr>
            <p:cNvSpPr/>
            <p:nvPr userDrawn="1"/>
          </p:nvSpPr>
          <p:spPr>
            <a:xfrm rot="5400000">
              <a:off x="1044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1" name="Rechteck 2790">
              <a:extLst>
                <a:ext uri="{FF2B5EF4-FFF2-40B4-BE49-F238E27FC236}">
                  <a16:creationId xmlns:a16="http://schemas.microsoft.com/office/drawing/2014/main" id="{5BFFF7F5-A23D-4E36-AB15-D019C451A826}"/>
                </a:ext>
              </a:extLst>
            </p:cNvPr>
            <p:cNvSpPr/>
            <p:nvPr userDrawn="1"/>
          </p:nvSpPr>
          <p:spPr>
            <a:xfrm rot="5400000">
              <a:off x="1044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2" name="Rechteck 2791">
              <a:extLst>
                <a:ext uri="{FF2B5EF4-FFF2-40B4-BE49-F238E27FC236}">
                  <a16:creationId xmlns:a16="http://schemas.microsoft.com/office/drawing/2014/main" id="{DBE89F44-5316-466F-82BD-80DCFD1D271B}"/>
                </a:ext>
              </a:extLst>
            </p:cNvPr>
            <p:cNvSpPr/>
            <p:nvPr userDrawn="1"/>
          </p:nvSpPr>
          <p:spPr>
            <a:xfrm rot="5400000">
              <a:off x="1044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3" name="Rechteck 2792">
              <a:extLst>
                <a:ext uri="{FF2B5EF4-FFF2-40B4-BE49-F238E27FC236}">
                  <a16:creationId xmlns:a16="http://schemas.microsoft.com/office/drawing/2014/main" id="{1AA2D0FA-03AE-49CD-B639-B3F586337E77}"/>
                </a:ext>
              </a:extLst>
            </p:cNvPr>
            <p:cNvSpPr/>
            <p:nvPr userDrawn="1"/>
          </p:nvSpPr>
          <p:spPr>
            <a:xfrm rot="5400000">
              <a:off x="1044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4" name="Rechteck 2793">
              <a:extLst>
                <a:ext uri="{FF2B5EF4-FFF2-40B4-BE49-F238E27FC236}">
                  <a16:creationId xmlns:a16="http://schemas.microsoft.com/office/drawing/2014/main" id="{C2D855C8-16C6-4D2A-A227-5AA3F9537826}"/>
                </a:ext>
              </a:extLst>
            </p:cNvPr>
            <p:cNvSpPr/>
            <p:nvPr userDrawn="1"/>
          </p:nvSpPr>
          <p:spPr>
            <a:xfrm rot="5400000">
              <a:off x="1044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5" name="Rechteck 2794">
              <a:extLst>
                <a:ext uri="{FF2B5EF4-FFF2-40B4-BE49-F238E27FC236}">
                  <a16:creationId xmlns:a16="http://schemas.microsoft.com/office/drawing/2014/main" id="{99825B4A-4FB6-46BF-A006-D9E9E688D1D4}"/>
                </a:ext>
              </a:extLst>
            </p:cNvPr>
            <p:cNvSpPr/>
            <p:nvPr userDrawn="1"/>
          </p:nvSpPr>
          <p:spPr>
            <a:xfrm rot="5400000">
              <a:off x="1044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6" name="Rechteck 2795">
              <a:extLst>
                <a:ext uri="{FF2B5EF4-FFF2-40B4-BE49-F238E27FC236}">
                  <a16:creationId xmlns:a16="http://schemas.microsoft.com/office/drawing/2014/main" id="{5592A3A1-816C-42CE-980A-037CA06B70DE}"/>
                </a:ext>
              </a:extLst>
            </p:cNvPr>
            <p:cNvSpPr/>
            <p:nvPr userDrawn="1"/>
          </p:nvSpPr>
          <p:spPr>
            <a:xfrm rot="5400000">
              <a:off x="1044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7" name="Rechteck 2796">
              <a:extLst>
                <a:ext uri="{FF2B5EF4-FFF2-40B4-BE49-F238E27FC236}">
                  <a16:creationId xmlns:a16="http://schemas.microsoft.com/office/drawing/2014/main" id="{3249FC9A-826E-431C-8505-215100064867}"/>
                </a:ext>
              </a:extLst>
            </p:cNvPr>
            <p:cNvSpPr/>
            <p:nvPr userDrawn="1"/>
          </p:nvSpPr>
          <p:spPr>
            <a:xfrm rot="5400000">
              <a:off x="1044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8" name="Rechteck 2797">
              <a:extLst>
                <a:ext uri="{FF2B5EF4-FFF2-40B4-BE49-F238E27FC236}">
                  <a16:creationId xmlns:a16="http://schemas.microsoft.com/office/drawing/2014/main" id="{4F65544A-CED0-4C64-9D22-107F19EAEBE5}"/>
                </a:ext>
              </a:extLst>
            </p:cNvPr>
            <p:cNvSpPr/>
            <p:nvPr userDrawn="1"/>
          </p:nvSpPr>
          <p:spPr>
            <a:xfrm rot="5400000">
              <a:off x="1044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99" name="Rechteck 2798">
              <a:extLst>
                <a:ext uri="{FF2B5EF4-FFF2-40B4-BE49-F238E27FC236}">
                  <a16:creationId xmlns:a16="http://schemas.microsoft.com/office/drawing/2014/main" id="{F8276877-42CE-4F8B-949D-3BE60E546072}"/>
                </a:ext>
              </a:extLst>
            </p:cNvPr>
            <p:cNvSpPr/>
            <p:nvPr userDrawn="1"/>
          </p:nvSpPr>
          <p:spPr>
            <a:xfrm rot="5400000">
              <a:off x="1044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0" name="Rechteck 2799">
              <a:extLst>
                <a:ext uri="{FF2B5EF4-FFF2-40B4-BE49-F238E27FC236}">
                  <a16:creationId xmlns:a16="http://schemas.microsoft.com/office/drawing/2014/main" id="{E409F6DA-ABCD-4440-8316-5C9A57951DAA}"/>
                </a:ext>
              </a:extLst>
            </p:cNvPr>
            <p:cNvSpPr/>
            <p:nvPr userDrawn="1"/>
          </p:nvSpPr>
          <p:spPr>
            <a:xfrm rot="5400000">
              <a:off x="1044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1" name="Rechteck 2800">
              <a:extLst>
                <a:ext uri="{FF2B5EF4-FFF2-40B4-BE49-F238E27FC236}">
                  <a16:creationId xmlns:a16="http://schemas.microsoft.com/office/drawing/2014/main" id="{38AFFE10-FD4B-456A-99C3-A449AA082848}"/>
                </a:ext>
              </a:extLst>
            </p:cNvPr>
            <p:cNvSpPr/>
            <p:nvPr userDrawn="1"/>
          </p:nvSpPr>
          <p:spPr>
            <a:xfrm rot="5400000">
              <a:off x="1044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2" name="Rechteck 2801">
              <a:extLst>
                <a:ext uri="{FF2B5EF4-FFF2-40B4-BE49-F238E27FC236}">
                  <a16:creationId xmlns:a16="http://schemas.microsoft.com/office/drawing/2014/main" id="{B32C3F59-1363-4514-AEFE-54B5B28CE129}"/>
                </a:ext>
              </a:extLst>
            </p:cNvPr>
            <p:cNvSpPr/>
            <p:nvPr userDrawn="1"/>
          </p:nvSpPr>
          <p:spPr>
            <a:xfrm rot="5400000">
              <a:off x="1044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3" name="Rechteck 2802">
              <a:extLst>
                <a:ext uri="{FF2B5EF4-FFF2-40B4-BE49-F238E27FC236}">
                  <a16:creationId xmlns:a16="http://schemas.microsoft.com/office/drawing/2014/main" id="{0A255D46-CCC2-47EE-A739-B354DF361A4D}"/>
                </a:ext>
              </a:extLst>
            </p:cNvPr>
            <p:cNvSpPr/>
            <p:nvPr userDrawn="1"/>
          </p:nvSpPr>
          <p:spPr>
            <a:xfrm rot="5400000">
              <a:off x="1044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4" name="Rechteck 2803">
              <a:extLst>
                <a:ext uri="{FF2B5EF4-FFF2-40B4-BE49-F238E27FC236}">
                  <a16:creationId xmlns:a16="http://schemas.microsoft.com/office/drawing/2014/main" id="{6402C558-0AAB-4A2E-9B8B-6C7DEC525022}"/>
                </a:ext>
              </a:extLst>
            </p:cNvPr>
            <p:cNvSpPr/>
            <p:nvPr userDrawn="1"/>
          </p:nvSpPr>
          <p:spPr>
            <a:xfrm rot="5400000">
              <a:off x="1044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5" name="Rechteck 2804">
              <a:extLst>
                <a:ext uri="{FF2B5EF4-FFF2-40B4-BE49-F238E27FC236}">
                  <a16:creationId xmlns:a16="http://schemas.microsoft.com/office/drawing/2014/main" id="{3F68C035-FFDE-436E-B0D5-6691A0D04382}"/>
                </a:ext>
              </a:extLst>
            </p:cNvPr>
            <p:cNvSpPr/>
            <p:nvPr userDrawn="1"/>
          </p:nvSpPr>
          <p:spPr>
            <a:xfrm rot="5400000">
              <a:off x="1044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6" name="Rechteck 2805">
              <a:extLst>
                <a:ext uri="{FF2B5EF4-FFF2-40B4-BE49-F238E27FC236}">
                  <a16:creationId xmlns:a16="http://schemas.microsoft.com/office/drawing/2014/main" id="{AEC55259-3311-4D66-B559-A141C0C05EDB}"/>
                </a:ext>
              </a:extLst>
            </p:cNvPr>
            <p:cNvSpPr/>
            <p:nvPr userDrawn="1"/>
          </p:nvSpPr>
          <p:spPr>
            <a:xfrm rot="5400000">
              <a:off x="1044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7" name="Rechteck 2806">
              <a:extLst>
                <a:ext uri="{FF2B5EF4-FFF2-40B4-BE49-F238E27FC236}">
                  <a16:creationId xmlns:a16="http://schemas.microsoft.com/office/drawing/2014/main" id="{421A4030-94B7-4C0D-AB4C-D7EC448F72B6}"/>
                </a:ext>
              </a:extLst>
            </p:cNvPr>
            <p:cNvSpPr/>
            <p:nvPr userDrawn="1"/>
          </p:nvSpPr>
          <p:spPr>
            <a:xfrm rot="5400000">
              <a:off x="1044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08" name="Rechteck 2807">
              <a:extLst>
                <a:ext uri="{FF2B5EF4-FFF2-40B4-BE49-F238E27FC236}">
                  <a16:creationId xmlns:a16="http://schemas.microsoft.com/office/drawing/2014/main" id="{D179EB28-1559-4C0A-8925-584F6F098C66}"/>
                </a:ext>
              </a:extLst>
            </p:cNvPr>
            <p:cNvSpPr/>
            <p:nvPr userDrawn="1"/>
          </p:nvSpPr>
          <p:spPr>
            <a:xfrm rot="5400000">
              <a:off x="1044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4" name="Rechteck 2813">
              <a:extLst>
                <a:ext uri="{FF2B5EF4-FFF2-40B4-BE49-F238E27FC236}">
                  <a16:creationId xmlns:a16="http://schemas.microsoft.com/office/drawing/2014/main" id="{70E20259-8800-4958-B4D6-2A74D3ECD108}"/>
                </a:ext>
              </a:extLst>
            </p:cNvPr>
            <p:cNvSpPr/>
            <p:nvPr userDrawn="1"/>
          </p:nvSpPr>
          <p:spPr>
            <a:xfrm rot="5400000">
              <a:off x="1026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5" name="Rechteck 2814">
              <a:extLst>
                <a:ext uri="{FF2B5EF4-FFF2-40B4-BE49-F238E27FC236}">
                  <a16:creationId xmlns:a16="http://schemas.microsoft.com/office/drawing/2014/main" id="{68780AF4-4256-4A74-B7CA-7F187EB31685}"/>
                </a:ext>
              </a:extLst>
            </p:cNvPr>
            <p:cNvSpPr/>
            <p:nvPr userDrawn="1"/>
          </p:nvSpPr>
          <p:spPr>
            <a:xfrm rot="5400000">
              <a:off x="1026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6" name="Rechteck 2815">
              <a:extLst>
                <a:ext uri="{FF2B5EF4-FFF2-40B4-BE49-F238E27FC236}">
                  <a16:creationId xmlns:a16="http://schemas.microsoft.com/office/drawing/2014/main" id="{974940B0-9423-4D13-BAC1-A882A10D322F}"/>
                </a:ext>
              </a:extLst>
            </p:cNvPr>
            <p:cNvSpPr/>
            <p:nvPr userDrawn="1"/>
          </p:nvSpPr>
          <p:spPr>
            <a:xfrm rot="5400000">
              <a:off x="1026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7" name="Rechteck 2816">
              <a:extLst>
                <a:ext uri="{FF2B5EF4-FFF2-40B4-BE49-F238E27FC236}">
                  <a16:creationId xmlns:a16="http://schemas.microsoft.com/office/drawing/2014/main" id="{35E65044-2CA9-4E5A-898F-23209D9E37A5}"/>
                </a:ext>
              </a:extLst>
            </p:cNvPr>
            <p:cNvSpPr/>
            <p:nvPr userDrawn="1"/>
          </p:nvSpPr>
          <p:spPr>
            <a:xfrm rot="5400000">
              <a:off x="1026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8" name="Rechteck 2817">
              <a:extLst>
                <a:ext uri="{FF2B5EF4-FFF2-40B4-BE49-F238E27FC236}">
                  <a16:creationId xmlns:a16="http://schemas.microsoft.com/office/drawing/2014/main" id="{CBBEA8F1-CAAE-42C2-84B0-7B4ABD0A0D8E}"/>
                </a:ext>
              </a:extLst>
            </p:cNvPr>
            <p:cNvSpPr/>
            <p:nvPr userDrawn="1"/>
          </p:nvSpPr>
          <p:spPr>
            <a:xfrm rot="5400000">
              <a:off x="1026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19" name="Rechteck 2818">
              <a:extLst>
                <a:ext uri="{FF2B5EF4-FFF2-40B4-BE49-F238E27FC236}">
                  <a16:creationId xmlns:a16="http://schemas.microsoft.com/office/drawing/2014/main" id="{998D4EB0-2184-4A2A-83DC-D6C9CD8AF878}"/>
                </a:ext>
              </a:extLst>
            </p:cNvPr>
            <p:cNvSpPr/>
            <p:nvPr userDrawn="1"/>
          </p:nvSpPr>
          <p:spPr>
            <a:xfrm rot="5400000">
              <a:off x="1026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0" name="Rechteck 2819">
              <a:extLst>
                <a:ext uri="{FF2B5EF4-FFF2-40B4-BE49-F238E27FC236}">
                  <a16:creationId xmlns:a16="http://schemas.microsoft.com/office/drawing/2014/main" id="{1083B4AE-8ABF-4BA7-A727-3D87DE40EE9C}"/>
                </a:ext>
              </a:extLst>
            </p:cNvPr>
            <p:cNvSpPr/>
            <p:nvPr userDrawn="1"/>
          </p:nvSpPr>
          <p:spPr>
            <a:xfrm rot="5400000">
              <a:off x="1026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1" name="Rechteck 2820">
              <a:extLst>
                <a:ext uri="{FF2B5EF4-FFF2-40B4-BE49-F238E27FC236}">
                  <a16:creationId xmlns:a16="http://schemas.microsoft.com/office/drawing/2014/main" id="{B27B5C8C-886A-4E5C-84C1-61A808B0E051}"/>
                </a:ext>
              </a:extLst>
            </p:cNvPr>
            <p:cNvSpPr/>
            <p:nvPr userDrawn="1"/>
          </p:nvSpPr>
          <p:spPr>
            <a:xfrm rot="5400000">
              <a:off x="1026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2" name="Rechteck 2821">
              <a:extLst>
                <a:ext uri="{FF2B5EF4-FFF2-40B4-BE49-F238E27FC236}">
                  <a16:creationId xmlns:a16="http://schemas.microsoft.com/office/drawing/2014/main" id="{8DBF9597-3A3C-4420-9B15-3C793F3D2D7C}"/>
                </a:ext>
              </a:extLst>
            </p:cNvPr>
            <p:cNvSpPr/>
            <p:nvPr userDrawn="1"/>
          </p:nvSpPr>
          <p:spPr>
            <a:xfrm rot="5400000">
              <a:off x="1026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3" name="Rechteck 2822">
              <a:extLst>
                <a:ext uri="{FF2B5EF4-FFF2-40B4-BE49-F238E27FC236}">
                  <a16:creationId xmlns:a16="http://schemas.microsoft.com/office/drawing/2014/main" id="{61597A2B-5A4C-4D55-9144-CBC86D9A9D8A}"/>
                </a:ext>
              </a:extLst>
            </p:cNvPr>
            <p:cNvSpPr/>
            <p:nvPr userDrawn="1"/>
          </p:nvSpPr>
          <p:spPr>
            <a:xfrm rot="5400000">
              <a:off x="1026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4" name="Rechteck 2823">
              <a:extLst>
                <a:ext uri="{FF2B5EF4-FFF2-40B4-BE49-F238E27FC236}">
                  <a16:creationId xmlns:a16="http://schemas.microsoft.com/office/drawing/2014/main" id="{F681B695-BF1F-4F50-9D2E-77349DD22832}"/>
                </a:ext>
              </a:extLst>
            </p:cNvPr>
            <p:cNvSpPr/>
            <p:nvPr userDrawn="1"/>
          </p:nvSpPr>
          <p:spPr>
            <a:xfrm rot="5400000">
              <a:off x="1026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5" name="Rechteck 2824">
              <a:extLst>
                <a:ext uri="{FF2B5EF4-FFF2-40B4-BE49-F238E27FC236}">
                  <a16:creationId xmlns:a16="http://schemas.microsoft.com/office/drawing/2014/main" id="{8213C65C-B1F9-4899-A825-AD2CB10063F3}"/>
                </a:ext>
              </a:extLst>
            </p:cNvPr>
            <p:cNvSpPr/>
            <p:nvPr userDrawn="1"/>
          </p:nvSpPr>
          <p:spPr>
            <a:xfrm rot="5400000">
              <a:off x="1026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6" name="Rechteck 2825">
              <a:extLst>
                <a:ext uri="{FF2B5EF4-FFF2-40B4-BE49-F238E27FC236}">
                  <a16:creationId xmlns:a16="http://schemas.microsoft.com/office/drawing/2014/main" id="{C72D63F9-B84A-4242-9529-BC1FBBDE6667}"/>
                </a:ext>
              </a:extLst>
            </p:cNvPr>
            <p:cNvSpPr/>
            <p:nvPr userDrawn="1"/>
          </p:nvSpPr>
          <p:spPr>
            <a:xfrm rot="5400000">
              <a:off x="1026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7" name="Rechteck 2826">
              <a:extLst>
                <a:ext uri="{FF2B5EF4-FFF2-40B4-BE49-F238E27FC236}">
                  <a16:creationId xmlns:a16="http://schemas.microsoft.com/office/drawing/2014/main" id="{632D6433-9B7D-4EBE-A841-B1FB75589A4D}"/>
                </a:ext>
              </a:extLst>
            </p:cNvPr>
            <p:cNvSpPr/>
            <p:nvPr userDrawn="1"/>
          </p:nvSpPr>
          <p:spPr>
            <a:xfrm rot="5400000">
              <a:off x="1026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8" name="Rechteck 2827">
              <a:extLst>
                <a:ext uri="{FF2B5EF4-FFF2-40B4-BE49-F238E27FC236}">
                  <a16:creationId xmlns:a16="http://schemas.microsoft.com/office/drawing/2014/main" id="{8D0A7D15-26B0-4ED6-B202-E29A81B24D99}"/>
                </a:ext>
              </a:extLst>
            </p:cNvPr>
            <p:cNvSpPr/>
            <p:nvPr userDrawn="1"/>
          </p:nvSpPr>
          <p:spPr>
            <a:xfrm rot="5400000">
              <a:off x="1026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29" name="Rechteck 2828">
              <a:extLst>
                <a:ext uri="{FF2B5EF4-FFF2-40B4-BE49-F238E27FC236}">
                  <a16:creationId xmlns:a16="http://schemas.microsoft.com/office/drawing/2014/main" id="{67CD30AE-336D-4410-9A20-6F9FB96F5FAC}"/>
                </a:ext>
              </a:extLst>
            </p:cNvPr>
            <p:cNvSpPr/>
            <p:nvPr userDrawn="1"/>
          </p:nvSpPr>
          <p:spPr>
            <a:xfrm rot="5400000">
              <a:off x="1026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0" name="Rechteck 2829">
              <a:extLst>
                <a:ext uri="{FF2B5EF4-FFF2-40B4-BE49-F238E27FC236}">
                  <a16:creationId xmlns:a16="http://schemas.microsoft.com/office/drawing/2014/main" id="{0816C559-1D44-4153-BE93-8C57DC1402BD}"/>
                </a:ext>
              </a:extLst>
            </p:cNvPr>
            <p:cNvSpPr/>
            <p:nvPr userDrawn="1"/>
          </p:nvSpPr>
          <p:spPr>
            <a:xfrm rot="5400000">
              <a:off x="1026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1" name="Rechteck 2830">
              <a:extLst>
                <a:ext uri="{FF2B5EF4-FFF2-40B4-BE49-F238E27FC236}">
                  <a16:creationId xmlns:a16="http://schemas.microsoft.com/office/drawing/2014/main" id="{B9481259-CCCD-413B-83C0-FFFECC099171}"/>
                </a:ext>
              </a:extLst>
            </p:cNvPr>
            <p:cNvSpPr/>
            <p:nvPr userDrawn="1"/>
          </p:nvSpPr>
          <p:spPr>
            <a:xfrm rot="5400000">
              <a:off x="1026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2" name="Rechteck 2831">
              <a:extLst>
                <a:ext uri="{FF2B5EF4-FFF2-40B4-BE49-F238E27FC236}">
                  <a16:creationId xmlns:a16="http://schemas.microsoft.com/office/drawing/2014/main" id="{45A4BF6E-ACFF-4171-9913-90763ED6505B}"/>
                </a:ext>
              </a:extLst>
            </p:cNvPr>
            <p:cNvSpPr/>
            <p:nvPr userDrawn="1"/>
          </p:nvSpPr>
          <p:spPr>
            <a:xfrm rot="5400000">
              <a:off x="1026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3" name="Rechteck 2832">
              <a:extLst>
                <a:ext uri="{FF2B5EF4-FFF2-40B4-BE49-F238E27FC236}">
                  <a16:creationId xmlns:a16="http://schemas.microsoft.com/office/drawing/2014/main" id="{296EFC3A-E4A6-4C83-AFE6-93BE6E44F21C}"/>
                </a:ext>
              </a:extLst>
            </p:cNvPr>
            <p:cNvSpPr/>
            <p:nvPr userDrawn="1"/>
          </p:nvSpPr>
          <p:spPr>
            <a:xfrm rot="5400000">
              <a:off x="1026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4" name="Rechteck 2833">
              <a:extLst>
                <a:ext uri="{FF2B5EF4-FFF2-40B4-BE49-F238E27FC236}">
                  <a16:creationId xmlns:a16="http://schemas.microsoft.com/office/drawing/2014/main" id="{684D7DF3-9110-46A9-8B1A-0BA3ECEE2F0F}"/>
                </a:ext>
              </a:extLst>
            </p:cNvPr>
            <p:cNvSpPr/>
            <p:nvPr userDrawn="1"/>
          </p:nvSpPr>
          <p:spPr>
            <a:xfrm rot="5400000">
              <a:off x="1026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5" name="Rechteck 2834">
              <a:extLst>
                <a:ext uri="{FF2B5EF4-FFF2-40B4-BE49-F238E27FC236}">
                  <a16:creationId xmlns:a16="http://schemas.microsoft.com/office/drawing/2014/main" id="{DB3788E2-F4CA-4D23-94CA-E10EE0B9ECBF}"/>
                </a:ext>
              </a:extLst>
            </p:cNvPr>
            <p:cNvSpPr/>
            <p:nvPr userDrawn="1"/>
          </p:nvSpPr>
          <p:spPr>
            <a:xfrm rot="5400000">
              <a:off x="1026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6" name="Rechteck 2835">
              <a:extLst>
                <a:ext uri="{FF2B5EF4-FFF2-40B4-BE49-F238E27FC236}">
                  <a16:creationId xmlns:a16="http://schemas.microsoft.com/office/drawing/2014/main" id="{033C0748-316C-4ED1-BE40-B418E76813ED}"/>
                </a:ext>
              </a:extLst>
            </p:cNvPr>
            <p:cNvSpPr/>
            <p:nvPr userDrawn="1"/>
          </p:nvSpPr>
          <p:spPr>
            <a:xfrm rot="5400000">
              <a:off x="1026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7" name="Rechteck 2836">
              <a:extLst>
                <a:ext uri="{FF2B5EF4-FFF2-40B4-BE49-F238E27FC236}">
                  <a16:creationId xmlns:a16="http://schemas.microsoft.com/office/drawing/2014/main" id="{F6C20282-5A46-4A89-8E0C-50F2E6EC9FF1}"/>
                </a:ext>
              </a:extLst>
            </p:cNvPr>
            <p:cNvSpPr/>
            <p:nvPr userDrawn="1"/>
          </p:nvSpPr>
          <p:spPr>
            <a:xfrm rot="5400000">
              <a:off x="1026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8" name="Rechteck 2837">
              <a:extLst>
                <a:ext uri="{FF2B5EF4-FFF2-40B4-BE49-F238E27FC236}">
                  <a16:creationId xmlns:a16="http://schemas.microsoft.com/office/drawing/2014/main" id="{D8BE9000-8612-4523-9A29-CE86C39F92AC}"/>
                </a:ext>
              </a:extLst>
            </p:cNvPr>
            <p:cNvSpPr/>
            <p:nvPr userDrawn="1"/>
          </p:nvSpPr>
          <p:spPr>
            <a:xfrm rot="5400000">
              <a:off x="1026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39" name="Rechteck 2838">
              <a:extLst>
                <a:ext uri="{FF2B5EF4-FFF2-40B4-BE49-F238E27FC236}">
                  <a16:creationId xmlns:a16="http://schemas.microsoft.com/office/drawing/2014/main" id="{DA7046A3-1B82-4FCA-BA6F-BE22036C9E8A}"/>
                </a:ext>
              </a:extLst>
            </p:cNvPr>
            <p:cNvSpPr/>
            <p:nvPr userDrawn="1"/>
          </p:nvSpPr>
          <p:spPr>
            <a:xfrm rot="5400000">
              <a:off x="1026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0" name="Rechteck 2839">
              <a:extLst>
                <a:ext uri="{FF2B5EF4-FFF2-40B4-BE49-F238E27FC236}">
                  <a16:creationId xmlns:a16="http://schemas.microsoft.com/office/drawing/2014/main" id="{972AC1F4-8CEC-4F0E-B04C-DC9F4799CB6D}"/>
                </a:ext>
              </a:extLst>
            </p:cNvPr>
            <p:cNvSpPr/>
            <p:nvPr userDrawn="1"/>
          </p:nvSpPr>
          <p:spPr>
            <a:xfrm rot="5400000">
              <a:off x="1026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1" name="Rechteck 2840">
              <a:extLst>
                <a:ext uri="{FF2B5EF4-FFF2-40B4-BE49-F238E27FC236}">
                  <a16:creationId xmlns:a16="http://schemas.microsoft.com/office/drawing/2014/main" id="{005C1BE9-B4A1-45E9-AAE3-2DFD065B1F28}"/>
                </a:ext>
              </a:extLst>
            </p:cNvPr>
            <p:cNvSpPr/>
            <p:nvPr userDrawn="1"/>
          </p:nvSpPr>
          <p:spPr>
            <a:xfrm rot="5400000">
              <a:off x="1026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2" name="Rechteck 2841">
              <a:extLst>
                <a:ext uri="{FF2B5EF4-FFF2-40B4-BE49-F238E27FC236}">
                  <a16:creationId xmlns:a16="http://schemas.microsoft.com/office/drawing/2014/main" id="{A01F3638-0DF8-4318-965C-C87BFA40AA3A}"/>
                </a:ext>
              </a:extLst>
            </p:cNvPr>
            <p:cNvSpPr/>
            <p:nvPr userDrawn="1"/>
          </p:nvSpPr>
          <p:spPr>
            <a:xfrm rot="5400000">
              <a:off x="1026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3" name="Rechteck 2842">
              <a:extLst>
                <a:ext uri="{FF2B5EF4-FFF2-40B4-BE49-F238E27FC236}">
                  <a16:creationId xmlns:a16="http://schemas.microsoft.com/office/drawing/2014/main" id="{DB468C73-FA56-4275-8F31-E785BED09201}"/>
                </a:ext>
              </a:extLst>
            </p:cNvPr>
            <p:cNvSpPr/>
            <p:nvPr userDrawn="1"/>
          </p:nvSpPr>
          <p:spPr>
            <a:xfrm rot="5400000">
              <a:off x="1026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4" name="Rechteck 2843">
              <a:extLst>
                <a:ext uri="{FF2B5EF4-FFF2-40B4-BE49-F238E27FC236}">
                  <a16:creationId xmlns:a16="http://schemas.microsoft.com/office/drawing/2014/main" id="{EAD3096C-7232-4416-B7E4-902212A964EC}"/>
                </a:ext>
              </a:extLst>
            </p:cNvPr>
            <p:cNvSpPr/>
            <p:nvPr userDrawn="1"/>
          </p:nvSpPr>
          <p:spPr>
            <a:xfrm rot="5400000">
              <a:off x="1026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5" name="Rechteck 2844">
              <a:extLst>
                <a:ext uri="{FF2B5EF4-FFF2-40B4-BE49-F238E27FC236}">
                  <a16:creationId xmlns:a16="http://schemas.microsoft.com/office/drawing/2014/main" id="{BC697F0E-5230-42BE-A361-D1BB1D321CEF}"/>
                </a:ext>
              </a:extLst>
            </p:cNvPr>
            <p:cNvSpPr/>
            <p:nvPr userDrawn="1"/>
          </p:nvSpPr>
          <p:spPr>
            <a:xfrm rot="5400000">
              <a:off x="1026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6" name="Rechteck 2845">
              <a:extLst>
                <a:ext uri="{FF2B5EF4-FFF2-40B4-BE49-F238E27FC236}">
                  <a16:creationId xmlns:a16="http://schemas.microsoft.com/office/drawing/2014/main" id="{BC45CCAF-17A2-4D0C-85B0-865A0D82B3D7}"/>
                </a:ext>
              </a:extLst>
            </p:cNvPr>
            <p:cNvSpPr/>
            <p:nvPr userDrawn="1"/>
          </p:nvSpPr>
          <p:spPr>
            <a:xfrm rot="5400000">
              <a:off x="1026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7" name="Rechteck 2846">
              <a:extLst>
                <a:ext uri="{FF2B5EF4-FFF2-40B4-BE49-F238E27FC236}">
                  <a16:creationId xmlns:a16="http://schemas.microsoft.com/office/drawing/2014/main" id="{83EBADCE-1597-4088-BE1F-3C3F5285AA29}"/>
                </a:ext>
              </a:extLst>
            </p:cNvPr>
            <p:cNvSpPr/>
            <p:nvPr userDrawn="1"/>
          </p:nvSpPr>
          <p:spPr>
            <a:xfrm rot="5400000">
              <a:off x="1026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8" name="Rechteck 2847">
              <a:extLst>
                <a:ext uri="{FF2B5EF4-FFF2-40B4-BE49-F238E27FC236}">
                  <a16:creationId xmlns:a16="http://schemas.microsoft.com/office/drawing/2014/main" id="{87E1CA0F-578E-431C-B3A8-CC95A79E72DB}"/>
                </a:ext>
              </a:extLst>
            </p:cNvPr>
            <p:cNvSpPr/>
            <p:nvPr userDrawn="1"/>
          </p:nvSpPr>
          <p:spPr>
            <a:xfrm rot="5400000">
              <a:off x="1026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49" name="Rechteck 2848">
              <a:extLst>
                <a:ext uri="{FF2B5EF4-FFF2-40B4-BE49-F238E27FC236}">
                  <a16:creationId xmlns:a16="http://schemas.microsoft.com/office/drawing/2014/main" id="{1CDB266F-DEB1-41A2-9365-51AACEAEC6BF}"/>
                </a:ext>
              </a:extLst>
            </p:cNvPr>
            <p:cNvSpPr/>
            <p:nvPr userDrawn="1"/>
          </p:nvSpPr>
          <p:spPr>
            <a:xfrm rot="5400000">
              <a:off x="1026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50" name="Rechteck 2849">
              <a:extLst>
                <a:ext uri="{FF2B5EF4-FFF2-40B4-BE49-F238E27FC236}">
                  <a16:creationId xmlns:a16="http://schemas.microsoft.com/office/drawing/2014/main" id="{C1A9CB65-4A08-44A7-94F9-51DC7E93551F}"/>
                </a:ext>
              </a:extLst>
            </p:cNvPr>
            <p:cNvSpPr/>
            <p:nvPr userDrawn="1"/>
          </p:nvSpPr>
          <p:spPr>
            <a:xfrm rot="5400000">
              <a:off x="1026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51" name="Rechteck 2850">
              <a:extLst>
                <a:ext uri="{FF2B5EF4-FFF2-40B4-BE49-F238E27FC236}">
                  <a16:creationId xmlns:a16="http://schemas.microsoft.com/office/drawing/2014/main" id="{9BD011EE-81A3-4C76-B4BF-8C545D294B75}"/>
                </a:ext>
              </a:extLst>
            </p:cNvPr>
            <p:cNvSpPr/>
            <p:nvPr userDrawn="1"/>
          </p:nvSpPr>
          <p:spPr>
            <a:xfrm rot="5400000">
              <a:off x="1026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52" name="Rechteck 2851">
              <a:extLst>
                <a:ext uri="{FF2B5EF4-FFF2-40B4-BE49-F238E27FC236}">
                  <a16:creationId xmlns:a16="http://schemas.microsoft.com/office/drawing/2014/main" id="{7A2384B6-1D11-4702-82F1-13DFCAB35710}"/>
                </a:ext>
              </a:extLst>
            </p:cNvPr>
            <p:cNvSpPr/>
            <p:nvPr userDrawn="1"/>
          </p:nvSpPr>
          <p:spPr>
            <a:xfrm rot="5400000">
              <a:off x="1026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58" name="Rechteck 2857">
              <a:extLst>
                <a:ext uri="{FF2B5EF4-FFF2-40B4-BE49-F238E27FC236}">
                  <a16:creationId xmlns:a16="http://schemas.microsoft.com/office/drawing/2014/main" id="{AF2E7759-CC96-4BCE-9A71-7DFA6DC9689C}"/>
                </a:ext>
              </a:extLst>
            </p:cNvPr>
            <p:cNvSpPr/>
            <p:nvPr userDrawn="1"/>
          </p:nvSpPr>
          <p:spPr>
            <a:xfrm rot="5400000">
              <a:off x="10084313" y="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59" name="Rechteck 2858">
              <a:extLst>
                <a:ext uri="{FF2B5EF4-FFF2-40B4-BE49-F238E27FC236}">
                  <a16:creationId xmlns:a16="http://schemas.microsoft.com/office/drawing/2014/main" id="{8FC778B0-ACA8-4F6B-9A42-47BFB8D786D4}"/>
                </a:ext>
              </a:extLst>
            </p:cNvPr>
            <p:cNvSpPr/>
            <p:nvPr userDrawn="1"/>
          </p:nvSpPr>
          <p:spPr>
            <a:xfrm rot="5400000">
              <a:off x="10084313" y="1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0" name="Rechteck 2859">
              <a:extLst>
                <a:ext uri="{FF2B5EF4-FFF2-40B4-BE49-F238E27FC236}">
                  <a16:creationId xmlns:a16="http://schemas.microsoft.com/office/drawing/2014/main" id="{906DF895-7E6F-4CAC-B378-655A13BACAF5}"/>
                </a:ext>
              </a:extLst>
            </p:cNvPr>
            <p:cNvSpPr/>
            <p:nvPr userDrawn="1"/>
          </p:nvSpPr>
          <p:spPr>
            <a:xfrm rot="5400000">
              <a:off x="10084313" y="3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1" name="Rechteck 2860">
              <a:extLst>
                <a:ext uri="{FF2B5EF4-FFF2-40B4-BE49-F238E27FC236}">
                  <a16:creationId xmlns:a16="http://schemas.microsoft.com/office/drawing/2014/main" id="{67CB3F1C-9B2D-4E54-8EB4-067EB46F3E3E}"/>
                </a:ext>
              </a:extLst>
            </p:cNvPr>
            <p:cNvSpPr/>
            <p:nvPr userDrawn="1"/>
          </p:nvSpPr>
          <p:spPr>
            <a:xfrm rot="5400000">
              <a:off x="10084313" y="5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2" name="Rechteck 2861">
              <a:extLst>
                <a:ext uri="{FF2B5EF4-FFF2-40B4-BE49-F238E27FC236}">
                  <a16:creationId xmlns:a16="http://schemas.microsoft.com/office/drawing/2014/main" id="{7B34F1B0-4375-423A-8089-69E6E9C439DF}"/>
                </a:ext>
              </a:extLst>
            </p:cNvPr>
            <p:cNvSpPr/>
            <p:nvPr userDrawn="1"/>
          </p:nvSpPr>
          <p:spPr>
            <a:xfrm rot="5400000">
              <a:off x="10084313" y="7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3" name="Rechteck 2862">
              <a:extLst>
                <a:ext uri="{FF2B5EF4-FFF2-40B4-BE49-F238E27FC236}">
                  <a16:creationId xmlns:a16="http://schemas.microsoft.com/office/drawing/2014/main" id="{BAF803F5-EB01-453B-99C6-98F937E795F5}"/>
                </a:ext>
              </a:extLst>
            </p:cNvPr>
            <p:cNvSpPr/>
            <p:nvPr userDrawn="1"/>
          </p:nvSpPr>
          <p:spPr>
            <a:xfrm rot="5400000">
              <a:off x="10084313" y="9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4" name="Rechteck 2863">
              <a:extLst>
                <a:ext uri="{FF2B5EF4-FFF2-40B4-BE49-F238E27FC236}">
                  <a16:creationId xmlns:a16="http://schemas.microsoft.com/office/drawing/2014/main" id="{A390BA44-5DE7-407C-A2D8-0A13FAA6D32D}"/>
                </a:ext>
              </a:extLst>
            </p:cNvPr>
            <p:cNvSpPr/>
            <p:nvPr userDrawn="1"/>
          </p:nvSpPr>
          <p:spPr>
            <a:xfrm rot="5400000">
              <a:off x="10084313" y="10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5" name="Rechteck 2864">
              <a:extLst>
                <a:ext uri="{FF2B5EF4-FFF2-40B4-BE49-F238E27FC236}">
                  <a16:creationId xmlns:a16="http://schemas.microsoft.com/office/drawing/2014/main" id="{7193BE1C-A49F-4D6B-B180-BB705459B93C}"/>
                </a:ext>
              </a:extLst>
            </p:cNvPr>
            <p:cNvSpPr/>
            <p:nvPr userDrawn="1"/>
          </p:nvSpPr>
          <p:spPr>
            <a:xfrm rot="5400000">
              <a:off x="10084313" y="12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6" name="Rechteck 2865">
              <a:extLst>
                <a:ext uri="{FF2B5EF4-FFF2-40B4-BE49-F238E27FC236}">
                  <a16:creationId xmlns:a16="http://schemas.microsoft.com/office/drawing/2014/main" id="{769F661A-66F1-4CB6-8E4F-B95F62339351}"/>
                </a:ext>
              </a:extLst>
            </p:cNvPr>
            <p:cNvSpPr/>
            <p:nvPr userDrawn="1"/>
          </p:nvSpPr>
          <p:spPr>
            <a:xfrm rot="5400000">
              <a:off x="10084313" y="14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7" name="Rechteck 2866">
              <a:extLst>
                <a:ext uri="{FF2B5EF4-FFF2-40B4-BE49-F238E27FC236}">
                  <a16:creationId xmlns:a16="http://schemas.microsoft.com/office/drawing/2014/main" id="{8B5A2DD0-E875-43E3-B7C5-52F5DAAB5A15}"/>
                </a:ext>
              </a:extLst>
            </p:cNvPr>
            <p:cNvSpPr/>
            <p:nvPr userDrawn="1"/>
          </p:nvSpPr>
          <p:spPr>
            <a:xfrm rot="5400000">
              <a:off x="10084313" y="16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8" name="Rechteck 2867">
              <a:extLst>
                <a:ext uri="{FF2B5EF4-FFF2-40B4-BE49-F238E27FC236}">
                  <a16:creationId xmlns:a16="http://schemas.microsoft.com/office/drawing/2014/main" id="{0790BAC7-6E63-40E5-91C4-4EC4F3EAF04B}"/>
                </a:ext>
              </a:extLst>
            </p:cNvPr>
            <p:cNvSpPr/>
            <p:nvPr userDrawn="1"/>
          </p:nvSpPr>
          <p:spPr>
            <a:xfrm rot="5400000">
              <a:off x="10084313" y="18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69" name="Rechteck 2868">
              <a:extLst>
                <a:ext uri="{FF2B5EF4-FFF2-40B4-BE49-F238E27FC236}">
                  <a16:creationId xmlns:a16="http://schemas.microsoft.com/office/drawing/2014/main" id="{067B269A-AB79-466D-9C92-ABDF2F6DAFE7}"/>
                </a:ext>
              </a:extLst>
            </p:cNvPr>
            <p:cNvSpPr/>
            <p:nvPr userDrawn="1"/>
          </p:nvSpPr>
          <p:spPr>
            <a:xfrm rot="5400000">
              <a:off x="10084313" y="19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0" name="Rechteck 2869">
              <a:extLst>
                <a:ext uri="{FF2B5EF4-FFF2-40B4-BE49-F238E27FC236}">
                  <a16:creationId xmlns:a16="http://schemas.microsoft.com/office/drawing/2014/main" id="{4A8C2CD9-2C4B-467C-B982-ABD9B66FFADB}"/>
                </a:ext>
              </a:extLst>
            </p:cNvPr>
            <p:cNvSpPr/>
            <p:nvPr userDrawn="1"/>
          </p:nvSpPr>
          <p:spPr>
            <a:xfrm rot="5400000">
              <a:off x="10084313" y="21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1" name="Rechteck 2870">
              <a:extLst>
                <a:ext uri="{FF2B5EF4-FFF2-40B4-BE49-F238E27FC236}">
                  <a16:creationId xmlns:a16="http://schemas.microsoft.com/office/drawing/2014/main" id="{8BE69942-2676-43B1-AA4A-0BD668EA3C54}"/>
                </a:ext>
              </a:extLst>
            </p:cNvPr>
            <p:cNvSpPr/>
            <p:nvPr userDrawn="1"/>
          </p:nvSpPr>
          <p:spPr>
            <a:xfrm rot="5400000">
              <a:off x="10084313" y="23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2" name="Rechteck 2871">
              <a:extLst>
                <a:ext uri="{FF2B5EF4-FFF2-40B4-BE49-F238E27FC236}">
                  <a16:creationId xmlns:a16="http://schemas.microsoft.com/office/drawing/2014/main" id="{DBEB5583-CCEA-4183-8D29-D51F17C0A1DB}"/>
                </a:ext>
              </a:extLst>
            </p:cNvPr>
            <p:cNvSpPr/>
            <p:nvPr userDrawn="1"/>
          </p:nvSpPr>
          <p:spPr>
            <a:xfrm rot="5400000">
              <a:off x="10084313" y="25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3" name="Rechteck 2872">
              <a:extLst>
                <a:ext uri="{FF2B5EF4-FFF2-40B4-BE49-F238E27FC236}">
                  <a16:creationId xmlns:a16="http://schemas.microsoft.com/office/drawing/2014/main" id="{8596AA45-0743-4036-881F-114C4F2E5CDC}"/>
                </a:ext>
              </a:extLst>
            </p:cNvPr>
            <p:cNvSpPr/>
            <p:nvPr userDrawn="1"/>
          </p:nvSpPr>
          <p:spPr>
            <a:xfrm rot="5400000">
              <a:off x="10084313" y="27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4" name="Rechteck 2873">
              <a:extLst>
                <a:ext uri="{FF2B5EF4-FFF2-40B4-BE49-F238E27FC236}">
                  <a16:creationId xmlns:a16="http://schemas.microsoft.com/office/drawing/2014/main" id="{AD251A5B-D29A-4B5B-9A25-0D464A98F650}"/>
                </a:ext>
              </a:extLst>
            </p:cNvPr>
            <p:cNvSpPr/>
            <p:nvPr userDrawn="1"/>
          </p:nvSpPr>
          <p:spPr>
            <a:xfrm rot="5400000">
              <a:off x="10084313" y="28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5" name="Rechteck 2874">
              <a:extLst>
                <a:ext uri="{FF2B5EF4-FFF2-40B4-BE49-F238E27FC236}">
                  <a16:creationId xmlns:a16="http://schemas.microsoft.com/office/drawing/2014/main" id="{A429FE4F-52D8-401B-A337-1824B0397748}"/>
                </a:ext>
              </a:extLst>
            </p:cNvPr>
            <p:cNvSpPr/>
            <p:nvPr userDrawn="1"/>
          </p:nvSpPr>
          <p:spPr>
            <a:xfrm rot="5400000">
              <a:off x="10084313" y="30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6" name="Rechteck 2875">
              <a:extLst>
                <a:ext uri="{FF2B5EF4-FFF2-40B4-BE49-F238E27FC236}">
                  <a16:creationId xmlns:a16="http://schemas.microsoft.com/office/drawing/2014/main" id="{B9581394-CD8D-41D1-A7AF-34DCA8E2F449}"/>
                </a:ext>
              </a:extLst>
            </p:cNvPr>
            <p:cNvSpPr/>
            <p:nvPr userDrawn="1"/>
          </p:nvSpPr>
          <p:spPr>
            <a:xfrm rot="5400000">
              <a:off x="10084313" y="32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7" name="Rechteck 2876">
              <a:extLst>
                <a:ext uri="{FF2B5EF4-FFF2-40B4-BE49-F238E27FC236}">
                  <a16:creationId xmlns:a16="http://schemas.microsoft.com/office/drawing/2014/main" id="{E54BD7F4-8FC0-487C-997F-A837E0BE4F1A}"/>
                </a:ext>
              </a:extLst>
            </p:cNvPr>
            <p:cNvSpPr/>
            <p:nvPr userDrawn="1"/>
          </p:nvSpPr>
          <p:spPr>
            <a:xfrm rot="5400000">
              <a:off x="10084313" y="34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8" name="Rechteck 2877">
              <a:extLst>
                <a:ext uri="{FF2B5EF4-FFF2-40B4-BE49-F238E27FC236}">
                  <a16:creationId xmlns:a16="http://schemas.microsoft.com/office/drawing/2014/main" id="{D675BCC2-248E-4EF7-8547-1DE9AB2F4CEA}"/>
                </a:ext>
              </a:extLst>
            </p:cNvPr>
            <p:cNvSpPr/>
            <p:nvPr userDrawn="1"/>
          </p:nvSpPr>
          <p:spPr>
            <a:xfrm rot="5400000">
              <a:off x="10084313" y="36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79" name="Rechteck 2878">
              <a:extLst>
                <a:ext uri="{FF2B5EF4-FFF2-40B4-BE49-F238E27FC236}">
                  <a16:creationId xmlns:a16="http://schemas.microsoft.com/office/drawing/2014/main" id="{2B8F33A1-2B76-42AA-B5D9-3C800BD74F25}"/>
                </a:ext>
              </a:extLst>
            </p:cNvPr>
            <p:cNvSpPr/>
            <p:nvPr userDrawn="1"/>
          </p:nvSpPr>
          <p:spPr>
            <a:xfrm rot="5400000">
              <a:off x="10084313" y="37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0" name="Rechteck 2879">
              <a:extLst>
                <a:ext uri="{FF2B5EF4-FFF2-40B4-BE49-F238E27FC236}">
                  <a16:creationId xmlns:a16="http://schemas.microsoft.com/office/drawing/2014/main" id="{A1C4DDBE-55ED-4E28-8E4A-77089B469C7F}"/>
                </a:ext>
              </a:extLst>
            </p:cNvPr>
            <p:cNvSpPr/>
            <p:nvPr userDrawn="1"/>
          </p:nvSpPr>
          <p:spPr>
            <a:xfrm rot="5400000">
              <a:off x="10084313" y="39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1" name="Rechteck 2880">
              <a:extLst>
                <a:ext uri="{FF2B5EF4-FFF2-40B4-BE49-F238E27FC236}">
                  <a16:creationId xmlns:a16="http://schemas.microsoft.com/office/drawing/2014/main" id="{19A63698-0C62-4403-90FC-EEE664975BF8}"/>
                </a:ext>
              </a:extLst>
            </p:cNvPr>
            <p:cNvSpPr/>
            <p:nvPr userDrawn="1"/>
          </p:nvSpPr>
          <p:spPr>
            <a:xfrm rot="5400000">
              <a:off x="10084313" y="41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2" name="Rechteck 2881">
              <a:extLst>
                <a:ext uri="{FF2B5EF4-FFF2-40B4-BE49-F238E27FC236}">
                  <a16:creationId xmlns:a16="http://schemas.microsoft.com/office/drawing/2014/main" id="{87237084-1E7F-4CA2-8DEF-2BEAB2E2F388}"/>
                </a:ext>
              </a:extLst>
            </p:cNvPr>
            <p:cNvSpPr/>
            <p:nvPr userDrawn="1"/>
          </p:nvSpPr>
          <p:spPr>
            <a:xfrm rot="5400000">
              <a:off x="10084313" y="43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3" name="Rechteck 2882">
              <a:extLst>
                <a:ext uri="{FF2B5EF4-FFF2-40B4-BE49-F238E27FC236}">
                  <a16:creationId xmlns:a16="http://schemas.microsoft.com/office/drawing/2014/main" id="{BAE6D326-3A2A-4340-BECD-22EBE9B3AFE3}"/>
                </a:ext>
              </a:extLst>
            </p:cNvPr>
            <p:cNvSpPr/>
            <p:nvPr userDrawn="1"/>
          </p:nvSpPr>
          <p:spPr>
            <a:xfrm rot="5400000">
              <a:off x="10084313" y="45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4" name="Rechteck 2883">
              <a:extLst>
                <a:ext uri="{FF2B5EF4-FFF2-40B4-BE49-F238E27FC236}">
                  <a16:creationId xmlns:a16="http://schemas.microsoft.com/office/drawing/2014/main" id="{7A8347E4-A5B6-43D7-81CA-55F8321D6C32}"/>
                </a:ext>
              </a:extLst>
            </p:cNvPr>
            <p:cNvSpPr/>
            <p:nvPr userDrawn="1"/>
          </p:nvSpPr>
          <p:spPr>
            <a:xfrm rot="5400000">
              <a:off x="10084313" y="46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5" name="Rechteck 2884">
              <a:extLst>
                <a:ext uri="{FF2B5EF4-FFF2-40B4-BE49-F238E27FC236}">
                  <a16:creationId xmlns:a16="http://schemas.microsoft.com/office/drawing/2014/main" id="{A4FD6915-A7A3-45C3-B18E-51F1BA6C1B87}"/>
                </a:ext>
              </a:extLst>
            </p:cNvPr>
            <p:cNvSpPr/>
            <p:nvPr userDrawn="1"/>
          </p:nvSpPr>
          <p:spPr>
            <a:xfrm rot="5400000">
              <a:off x="10084313" y="48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6" name="Rechteck 2885">
              <a:extLst>
                <a:ext uri="{FF2B5EF4-FFF2-40B4-BE49-F238E27FC236}">
                  <a16:creationId xmlns:a16="http://schemas.microsoft.com/office/drawing/2014/main" id="{C4CE9341-8EAA-4B95-A1E8-127527DF7165}"/>
                </a:ext>
              </a:extLst>
            </p:cNvPr>
            <p:cNvSpPr/>
            <p:nvPr userDrawn="1"/>
          </p:nvSpPr>
          <p:spPr>
            <a:xfrm rot="5400000">
              <a:off x="10084313" y="50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7" name="Rechteck 2886">
              <a:extLst>
                <a:ext uri="{FF2B5EF4-FFF2-40B4-BE49-F238E27FC236}">
                  <a16:creationId xmlns:a16="http://schemas.microsoft.com/office/drawing/2014/main" id="{1488B9D7-BD9E-4D4B-9F42-0A1074B0EAB4}"/>
                </a:ext>
              </a:extLst>
            </p:cNvPr>
            <p:cNvSpPr/>
            <p:nvPr userDrawn="1"/>
          </p:nvSpPr>
          <p:spPr>
            <a:xfrm rot="5400000">
              <a:off x="10084313" y="52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8" name="Rechteck 2887">
              <a:extLst>
                <a:ext uri="{FF2B5EF4-FFF2-40B4-BE49-F238E27FC236}">
                  <a16:creationId xmlns:a16="http://schemas.microsoft.com/office/drawing/2014/main" id="{3FA8EA3D-B999-4C4B-B798-E71EDF1D4B9A}"/>
                </a:ext>
              </a:extLst>
            </p:cNvPr>
            <p:cNvSpPr/>
            <p:nvPr userDrawn="1"/>
          </p:nvSpPr>
          <p:spPr>
            <a:xfrm rot="5400000">
              <a:off x="10084313" y="54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89" name="Rechteck 2888">
              <a:extLst>
                <a:ext uri="{FF2B5EF4-FFF2-40B4-BE49-F238E27FC236}">
                  <a16:creationId xmlns:a16="http://schemas.microsoft.com/office/drawing/2014/main" id="{AB1EAC2D-6B53-419C-AF03-4DA67B074F03}"/>
                </a:ext>
              </a:extLst>
            </p:cNvPr>
            <p:cNvSpPr/>
            <p:nvPr userDrawn="1"/>
          </p:nvSpPr>
          <p:spPr>
            <a:xfrm rot="5400000">
              <a:off x="10084313" y="55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0" name="Rechteck 2889">
              <a:extLst>
                <a:ext uri="{FF2B5EF4-FFF2-40B4-BE49-F238E27FC236}">
                  <a16:creationId xmlns:a16="http://schemas.microsoft.com/office/drawing/2014/main" id="{67CCCDCC-A3B4-40A2-9DE1-3557895E1D4F}"/>
                </a:ext>
              </a:extLst>
            </p:cNvPr>
            <p:cNvSpPr/>
            <p:nvPr userDrawn="1"/>
          </p:nvSpPr>
          <p:spPr>
            <a:xfrm rot="5400000">
              <a:off x="10084313" y="57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1" name="Rechteck 2890">
              <a:extLst>
                <a:ext uri="{FF2B5EF4-FFF2-40B4-BE49-F238E27FC236}">
                  <a16:creationId xmlns:a16="http://schemas.microsoft.com/office/drawing/2014/main" id="{8F595730-C2C4-48B9-B67E-567E45DBFDEB}"/>
                </a:ext>
              </a:extLst>
            </p:cNvPr>
            <p:cNvSpPr/>
            <p:nvPr userDrawn="1"/>
          </p:nvSpPr>
          <p:spPr>
            <a:xfrm rot="5400000">
              <a:off x="10084313" y="59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2" name="Rechteck 2891">
              <a:extLst>
                <a:ext uri="{FF2B5EF4-FFF2-40B4-BE49-F238E27FC236}">
                  <a16:creationId xmlns:a16="http://schemas.microsoft.com/office/drawing/2014/main" id="{6AB6F8C9-4B76-427A-BF6E-6AFDD4C73613}"/>
                </a:ext>
              </a:extLst>
            </p:cNvPr>
            <p:cNvSpPr/>
            <p:nvPr userDrawn="1"/>
          </p:nvSpPr>
          <p:spPr>
            <a:xfrm rot="5400000">
              <a:off x="10084313" y="612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3" name="Rechteck 2892">
              <a:extLst>
                <a:ext uri="{FF2B5EF4-FFF2-40B4-BE49-F238E27FC236}">
                  <a16:creationId xmlns:a16="http://schemas.microsoft.com/office/drawing/2014/main" id="{0DCC69B4-1C1D-4D95-82A4-76D3EDC380CB}"/>
                </a:ext>
              </a:extLst>
            </p:cNvPr>
            <p:cNvSpPr/>
            <p:nvPr userDrawn="1"/>
          </p:nvSpPr>
          <p:spPr>
            <a:xfrm rot="5400000">
              <a:off x="10084313" y="630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4" name="Rechteck 2893">
              <a:extLst>
                <a:ext uri="{FF2B5EF4-FFF2-40B4-BE49-F238E27FC236}">
                  <a16:creationId xmlns:a16="http://schemas.microsoft.com/office/drawing/2014/main" id="{1E80A751-BD0A-4B78-A8E8-E85A0AFA76DE}"/>
                </a:ext>
              </a:extLst>
            </p:cNvPr>
            <p:cNvSpPr/>
            <p:nvPr userDrawn="1"/>
          </p:nvSpPr>
          <p:spPr>
            <a:xfrm rot="5400000">
              <a:off x="10084313" y="648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5" name="Rechteck 2894">
              <a:extLst>
                <a:ext uri="{FF2B5EF4-FFF2-40B4-BE49-F238E27FC236}">
                  <a16:creationId xmlns:a16="http://schemas.microsoft.com/office/drawing/2014/main" id="{D6D82ED3-19C3-47C5-AE1E-693067DE22D7}"/>
                </a:ext>
              </a:extLst>
            </p:cNvPr>
            <p:cNvSpPr/>
            <p:nvPr userDrawn="1"/>
          </p:nvSpPr>
          <p:spPr>
            <a:xfrm rot="5400000">
              <a:off x="10084313" y="666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96" name="Rechteck 2895">
              <a:extLst>
                <a:ext uri="{FF2B5EF4-FFF2-40B4-BE49-F238E27FC236}">
                  <a16:creationId xmlns:a16="http://schemas.microsoft.com/office/drawing/2014/main" id="{1D45BB35-CAA2-47FB-BAD9-0BE101214FA3}"/>
                </a:ext>
              </a:extLst>
            </p:cNvPr>
            <p:cNvSpPr/>
            <p:nvPr userDrawn="1"/>
          </p:nvSpPr>
          <p:spPr>
            <a:xfrm rot="5400000">
              <a:off x="10084313" y="6840001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949" name="Rechteck 2948">
            <a:extLst>
              <a:ext uri="{FF2B5EF4-FFF2-40B4-BE49-F238E27FC236}">
                <a16:creationId xmlns:a16="http://schemas.microsoft.com/office/drawing/2014/main" id="{ADE0DC3C-2E34-4E82-BA0B-EA33C7C7078B}"/>
              </a:ext>
            </a:extLst>
          </p:cNvPr>
          <p:cNvSpPr/>
          <p:nvPr userDrawn="1"/>
        </p:nvSpPr>
        <p:spPr>
          <a:xfrm rot="5400000">
            <a:off x="10084313" y="9902501"/>
            <a:ext cx="180000" cy="180000"/>
          </a:xfrm>
          <a:prstGeom prst="rect">
            <a:avLst/>
          </a:prstGeom>
          <a:noFill/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4302" name="Gruppieren 4301">
            <a:extLst>
              <a:ext uri="{FF2B5EF4-FFF2-40B4-BE49-F238E27FC236}">
                <a16:creationId xmlns:a16="http://schemas.microsoft.com/office/drawing/2014/main" id="{D4047862-8D0C-4CC0-A187-F6F6D6F4B9BF}"/>
              </a:ext>
            </a:extLst>
          </p:cNvPr>
          <p:cNvGrpSpPr/>
          <p:nvPr userDrawn="1"/>
        </p:nvGrpSpPr>
        <p:grpSpPr>
          <a:xfrm>
            <a:off x="0" y="2881512"/>
            <a:ext cx="10082500" cy="2879729"/>
            <a:chOff x="24939" y="8313"/>
            <a:chExt cx="10082500" cy="2879729"/>
          </a:xfrm>
        </p:grpSpPr>
        <p:grpSp>
          <p:nvGrpSpPr>
            <p:cNvPr id="4303" name="Gruppieren 4302">
              <a:extLst>
                <a:ext uri="{FF2B5EF4-FFF2-40B4-BE49-F238E27FC236}">
                  <a16:creationId xmlns:a16="http://schemas.microsoft.com/office/drawing/2014/main" id="{9CDE8B7E-547F-4648-A193-1D152082F867}"/>
                </a:ext>
              </a:extLst>
            </p:cNvPr>
            <p:cNvGrpSpPr/>
            <p:nvPr userDrawn="1"/>
          </p:nvGrpSpPr>
          <p:grpSpPr>
            <a:xfrm>
              <a:off x="24939" y="8313"/>
              <a:ext cx="10082500" cy="1440000"/>
              <a:chOff x="24939" y="8313"/>
              <a:chExt cx="10082500" cy="1440000"/>
            </a:xfrm>
          </p:grpSpPr>
          <p:grpSp>
            <p:nvGrpSpPr>
              <p:cNvPr id="4755" name="Gruppieren 4754">
                <a:extLst>
                  <a:ext uri="{FF2B5EF4-FFF2-40B4-BE49-F238E27FC236}">
                    <a16:creationId xmlns:a16="http://schemas.microsoft.com/office/drawing/2014/main" id="{9DE2065A-1C46-4698-86FA-2EF57FB26D9F}"/>
                  </a:ext>
                </a:extLst>
              </p:cNvPr>
              <p:cNvGrpSpPr/>
              <p:nvPr userDrawn="1"/>
            </p:nvGrpSpPr>
            <p:grpSpPr>
              <a:xfrm>
                <a:off x="24939" y="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4981" name="Rechteck 4980">
                  <a:extLst>
                    <a:ext uri="{FF2B5EF4-FFF2-40B4-BE49-F238E27FC236}">
                      <a16:creationId xmlns:a16="http://schemas.microsoft.com/office/drawing/2014/main" id="{D773792A-0872-4D19-9A1B-F07416E1E3DF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2" name="Rechteck 4981">
                  <a:extLst>
                    <a:ext uri="{FF2B5EF4-FFF2-40B4-BE49-F238E27FC236}">
                      <a16:creationId xmlns:a16="http://schemas.microsoft.com/office/drawing/2014/main" id="{48A732A5-7128-43B0-99A6-3F064F4B0D5F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3" name="Rechteck 4982">
                  <a:extLst>
                    <a:ext uri="{FF2B5EF4-FFF2-40B4-BE49-F238E27FC236}">
                      <a16:creationId xmlns:a16="http://schemas.microsoft.com/office/drawing/2014/main" id="{9F84FC63-968A-450F-809A-D55C62CCB67C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4" name="Rechteck 4983">
                  <a:extLst>
                    <a:ext uri="{FF2B5EF4-FFF2-40B4-BE49-F238E27FC236}">
                      <a16:creationId xmlns:a16="http://schemas.microsoft.com/office/drawing/2014/main" id="{FF836424-03D6-4D87-85B6-3C332B316082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5" name="Rechteck 4984">
                  <a:extLst>
                    <a:ext uri="{FF2B5EF4-FFF2-40B4-BE49-F238E27FC236}">
                      <a16:creationId xmlns:a16="http://schemas.microsoft.com/office/drawing/2014/main" id="{29F458F8-630B-443A-82EF-0B3057DCF195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6" name="Rechteck 4985">
                  <a:extLst>
                    <a:ext uri="{FF2B5EF4-FFF2-40B4-BE49-F238E27FC236}">
                      <a16:creationId xmlns:a16="http://schemas.microsoft.com/office/drawing/2014/main" id="{42CCD715-0291-4B4E-BB91-C8A7BA78156A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7" name="Rechteck 4986">
                  <a:extLst>
                    <a:ext uri="{FF2B5EF4-FFF2-40B4-BE49-F238E27FC236}">
                      <a16:creationId xmlns:a16="http://schemas.microsoft.com/office/drawing/2014/main" id="{820157B0-7210-4EB6-A97E-43A13BDA7D0B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8" name="Rechteck 4987">
                  <a:extLst>
                    <a:ext uri="{FF2B5EF4-FFF2-40B4-BE49-F238E27FC236}">
                      <a16:creationId xmlns:a16="http://schemas.microsoft.com/office/drawing/2014/main" id="{548D929F-8352-4D86-820D-7D43F50C8A66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9" name="Rechteck 4988">
                  <a:extLst>
                    <a:ext uri="{FF2B5EF4-FFF2-40B4-BE49-F238E27FC236}">
                      <a16:creationId xmlns:a16="http://schemas.microsoft.com/office/drawing/2014/main" id="{B1AE1F5D-FE77-42E5-AF60-F9F77E611860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0" name="Rechteck 4989">
                  <a:extLst>
                    <a:ext uri="{FF2B5EF4-FFF2-40B4-BE49-F238E27FC236}">
                      <a16:creationId xmlns:a16="http://schemas.microsoft.com/office/drawing/2014/main" id="{18A8C15D-3A72-479A-8616-C98F255E021D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1" name="Rechteck 4990">
                  <a:extLst>
                    <a:ext uri="{FF2B5EF4-FFF2-40B4-BE49-F238E27FC236}">
                      <a16:creationId xmlns:a16="http://schemas.microsoft.com/office/drawing/2014/main" id="{E41F7F68-5003-4870-B026-143C8002212B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2" name="Rechteck 4991">
                  <a:extLst>
                    <a:ext uri="{FF2B5EF4-FFF2-40B4-BE49-F238E27FC236}">
                      <a16:creationId xmlns:a16="http://schemas.microsoft.com/office/drawing/2014/main" id="{A022B0E9-637D-49B1-9D27-F1792E3ACC05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3" name="Rechteck 4992">
                  <a:extLst>
                    <a:ext uri="{FF2B5EF4-FFF2-40B4-BE49-F238E27FC236}">
                      <a16:creationId xmlns:a16="http://schemas.microsoft.com/office/drawing/2014/main" id="{BC764B9C-CC60-4543-A2B1-D3D532F83F06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4" name="Rechteck 4993">
                  <a:extLst>
                    <a:ext uri="{FF2B5EF4-FFF2-40B4-BE49-F238E27FC236}">
                      <a16:creationId xmlns:a16="http://schemas.microsoft.com/office/drawing/2014/main" id="{56FFC0FE-0FBE-481F-A4B2-211F0E46233A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5" name="Rechteck 4994">
                  <a:extLst>
                    <a:ext uri="{FF2B5EF4-FFF2-40B4-BE49-F238E27FC236}">
                      <a16:creationId xmlns:a16="http://schemas.microsoft.com/office/drawing/2014/main" id="{9814F743-3C82-43CA-A7AD-8A81051DF78B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6" name="Rechteck 4995">
                  <a:extLst>
                    <a:ext uri="{FF2B5EF4-FFF2-40B4-BE49-F238E27FC236}">
                      <a16:creationId xmlns:a16="http://schemas.microsoft.com/office/drawing/2014/main" id="{2BF3E9EE-C717-4A63-B390-7BD7EDA30B8C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7" name="Rechteck 4996">
                  <a:extLst>
                    <a:ext uri="{FF2B5EF4-FFF2-40B4-BE49-F238E27FC236}">
                      <a16:creationId xmlns:a16="http://schemas.microsoft.com/office/drawing/2014/main" id="{D1371F15-CE44-4E00-A41B-AA2FE88E8066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8" name="Rechteck 4997">
                  <a:extLst>
                    <a:ext uri="{FF2B5EF4-FFF2-40B4-BE49-F238E27FC236}">
                      <a16:creationId xmlns:a16="http://schemas.microsoft.com/office/drawing/2014/main" id="{87B95109-1C78-4106-8B82-6AE3FED1E6DA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99" name="Rechteck 4998">
                  <a:extLst>
                    <a:ext uri="{FF2B5EF4-FFF2-40B4-BE49-F238E27FC236}">
                      <a16:creationId xmlns:a16="http://schemas.microsoft.com/office/drawing/2014/main" id="{2A090DF5-B61F-43B4-B22B-068DB7B965E8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0" name="Rechteck 4999">
                  <a:extLst>
                    <a:ext uri="{FF2B5EF4-FFF2-40B4-BE49-F238E27FC236}">
                      <a16:creationId xmlns:a16="http://schemas.microsoft.com/office/drawing/2014/main" id="{0A6A84AD-184A-4EC5-8717-8B9279CA0023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1" name="Rechteck 5000">
                  <a:extLst>
                    <a:ext uri="{FF2B5EF4-FFF2-40B4-BE49-F238E27FC236}">
                      <a16:creationId xmlns:a16="http://schemas.microsoft.com/office/drawing/2014/main" id="{C391649B-FA86-4EA3-BB12-A67709E295D5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2" name="Rechteck 5001">
                  <a:extLst>
                    <a:ext uri="{FF2B5EF4-FFF2-40B4-BE49-F238E27FC236}">
                      <a16:creationId xmlns:a16="http://schemas.microsoft.com/office/drawing/2014/main" id="{70E8F89B-086F-435E-AE6F-43B5FEB44C6B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3" name="Rechteck 5002">
                  <a:extLst>
                    <a:ext uri="{FF2B5EF4-FFF2-40B4-BE49-F238E27FC236}">
                      <a16:creationId xmlns:a16="http://schemas.microsoft.com/office/drawing/2014/main" id="{0286435D-DE79-4166-83CD-EDFD0E771B39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4" name="Rechteck 5003">
                  <a:extLst>
                    <a:ext uri="{FF2B5EF4-FFF2-40B4-BE49-F238E27FC236}">
                      <a16:creationId xmlns:a16="http://schemas.microsoft.com/office/drawing/2014/main" id="{9E133B4C-CA20-4D9C-9AF2-29F736A054C2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5" name="Rechteck 5004">
                  <a:extLst>
                    <a:ext uri="{FF2B5EF4-FFF2-40B4-BE49-F238E27FC236}">
                      <a16:creationId xmlns:a16="http://schemas.microsoft.com/office/drawing/2014/main" id="{5CF0252D-13AB-4E70-BB09-D8E15034E680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6" name="Rechteck 5005">
                  <a:extLst>
                    <a:ext uri="{FF2B5EF4-FFF2-40B4-BE49-F238E27FC236}">
                      <a16:creationId xmlns:a16="http://schemas.microsoft.com/office/drawing/2014/main" id="{72478A6D-7CB1-4C76-8959-7EC80DC3F599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7" name="Rechteck 5006">
                  <a:extLst>
                    <a:ext uri="{FF2B5EF4-FFF2-40B4-BE49-F238E27FC236}">
                      <a16:creationId xmlns:a16="http://schemas.microsoft.com/office/drawing/2014/main" id="{B5E811F0-CAE6-4923-BBA6-8F58443E2C58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8" name="Rechteck 5007">
                  <a:extLst>
                    <a:ext uri="{FF2B5EF4-FFF2-40B4-BE49-F238E27FC236}">
                      <a16:creationId xmlns:a16="http://schemas.microsoft.com/office/drawing/2014/main" id="{2D4532F1-4F32-484A-A170-6F4C7C5128CA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09" name="Rechteck 5008">
                  <a:extLst>
                    <a:ext uri="{FF2B5EF4-FFF2-40B4-BE49-F238E27FC236}">
                      <a16:creationId xmlns:a16="http://schemas.microsoft.com/office/drawing/2014/main" id="{01200FEF-7D93-41A3-A877-63E6F0C83C91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0" name="Rechteck 5009">
                  <a:extLst>
                    <a:ext uri="{FF2B5EF4-FFF2-40B4-BE49-F238E27FC236}">
                      <a16:creationId xmlns:a16="http://schemas.microsoft.com/office/drawing/2014/main" id="{84B97AF6-0E6C-449E-BB85-344C778559F5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1" name="Rechteck 5010">
                  <a:extLst>
                    <a:ext uri="{FF2B5EF4-FFF2-40B4-BE49-F238E27FC236}">
                      <a16:creationId xmlns:a16="http://schemas.microsoft.com/office/drawing/2014/main" id="{EEB3C7CF-86E8-46BE-B7E0-5EBD98CDAB09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2" name="Rechteck 5011">
                  <a:extLst>
                    <a:ext uri="{FF2B5EF4-FFF2-40B4-BE49-F238E27FC236}">
                      <a16:creationId xmlns:a16="http://schemas.microsoft.com/office/drawing/2014/main" id="{880EE34A-B766-467C-BA04-B51810C6F531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3" name="Rechteck 5012">
                  <a:extLst>
                    <a:ext uri="{FF2B5EF4-FFF2-40B4-BE49-F238E27FC236}">
                      <a16:creationId xmlns:a16="http://schemas.microsoft.com/office/drawing/2014/main" id="{E78471E2-DD8E-416E-BA28-6D0E61B4660C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4" name="Rechteck 5013">
                  <a:extLst>
                    <a:ext uri="{FF2B5EF4-FFF2-40B4-BE49-F238E27FC236}">
                      <a16:creationId xmlns:a16="http://schemas.microsoft.com/office/drawing/2014/main" id="{2F0EB548-DC7E-4F95-A48C-5230F2B8A609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5" name="Rechteck 5014">
                  <a:extLst>
                    <a:ext uri="{FF2B5EF4-FFF2-40B4-BE49-F238E27FC236}">
                      <a16:creationId xmlns:a16="http://schemas.microsoft.com/office/drawing/2014/main" id="{1AF81781-88C8-4535-B484-4F366D335C7C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6" name="Rechteck 5015">
                  <a:extLst>
                    <a:ext uri="{FF2B5EF4-FFF2-40B4-BE49-F238E27FC236}">
                      <a16:creationId xmlns:a16="http://schemas.microsoft.com/office/drawing/2014/main" id="{5D326BA8-CFDE-4D78-9E62-97F1344A9860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7" name="Rechteck 5016">
                  <a:extLst>
                    <a:ext uri="{FF2B5EF4-FFF2-40B4-BE49-F238E27FC236}">
                      <a16:creationId xmlns:a16="http://schemas.microsoft.com/office/drawing/2014/main" id="{CC1D3E85-201C-4B8E-A2A1-B32096734F9A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8" name="Rechteck 5017">
                  <a:extLst>
                    <a:ext uri="{FF2B5EF4-FFF2-40B4-BE49-F238E27FC236}">
                      <a16:creationId xmlns:a16="http://schemas.microsoft.com/office/drawing/2014/main" id="{B6C1A246-3F04-4CE4-ABE8-B77EB718262D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19" name="Rechteck 5018">
                  <a:extLst>
                    <a:ext uri="{FF2B5EF4-FFF2-40B4-BE49-F238E27FC236}">
                      <a16:creationId xmlns:a16="http://schemas.microsoft.com/office/drawing/2014/main" id="{D022975B-C069-42A2-89AF-1BE1BFB22FFA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0" name="Rechteck 5019">
                  <a:extLst>
                    <a:ext uri="{FF2B5EF4-FFF2-40B4-BE49-F238E27FC236}">
                      <a16:creationId xmlns:a16="http://schemas.microsoft.com/office/drawing/2014/main" id="{CBBD79D8-DA47-4969-8092-EAA5D1CDE2DB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1" name="Rechteck 5020">
                  <a:extLst>
                    <a:ext uri="{FF2B5EF4-FFF2-40B4-BE49-F238E27FC236}">
                      <a16:creationId xmlns:a16="http://schemas.microsoft.com/office/drawing/2014/main" id="{CB872C23-C629-43EC-AB26-FB5CE93B338A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2" name="Rechteck 5021">
                  <a:extLst>
                    <a:ext uri="{FF2B5EF4-FFF2-40B4-BE49-F238E27FC236}">
                      <a16:creationId xmlns:a16="http://schemas.microsoft.com/office/drawing/2014/main" id="{41924612-35F2-4F9D-9352-B454B152F469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3" name="Rechteck 5022">
                  <a:extLst>
                    <a:ext uri="{FF2B5EF4-FFF2-40B4-BE49-F238E27FC236}">
                      <a16:creationId xmlns:a16="http://schemas.microsoft.com/office/drawing/2014/main" id="{0C4F52D9-0CB2-4247-92F4-7F2674A0DA84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4" name="Rechteck 5023">
                  <a:extLst>
                    <a:ext uri="{FF2B5EF4-FFF2-40B4-BE49-F238E27FC236}">
                      <a16:creationId xmlns:a16="http://schemas.microsoft.com/office/drawing/2014/main" id="{B777D064-B8ED-4E4D-A1F1-7D5FBC9878D7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5" name="Rechteck 5024">
                  <a:extLst>
                    <a:ext uri="{FF2B5EF4-FFF2-40B4-BE49-F238E27FC236}">
                      <a16:creationId xmlns:a16="http://schemas.microsoft.com/office/drawing/2014/main" id="{41EE97DE-3E96-43B3-AB29-93B3A8BD7849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6" name="Rechteck 5025">
                  <a:extLst>
                    <a:ext uri="{FF2B5EF4-FFF2-40B4-BE49-F238E27FC236}">
                      <a16:creationId xmlns:a16="http://schemas.microsoft.com/office/drawing/2014/main" id="{E5335A44-459E-4203-9FD4-8644E8BA4A0B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7" name="Rechteck 5026">
                  <a:extLst>
                    <a:ext uri="{FF2B5EF4-FFF2-40B4-BE49-F238E27FC236}">
                      <a16:creationId xmlns:a16="http://schemas.microsoft.com/office/drawing/2014/main" id="{70385961-5843-4CDF-B2FA-80550031DAEB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8" name="Rechteck 5027">
                  <a:extLst>
                    <a:ext uri="{FF2B5EF4-FFF2-40B4-BE49-F238E27FC236}">
                      <a16:creationId xmlns:a16="http://schemas.microsoft.com/office/drawing/2014/main" id="{308D8F41-A6DE-4E88-B47F-D24BBEE67F11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29" name="Rechteck 5028">
                  <a:extLst>
                    <a:ext uri="{FF2B5EF4-FFF2-40B4-BE49-F238E27FC236}">
                      <a16:creationId xmlns:a16="http://schemas.microsoft.com/office/drawing/2014/main" id="{E63EB0E8-2CA9-46B2-9A5C-696414A87591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0" name="Rechteck 5029">
                  <a:extLst>
                    <a:ext uri="{FF2B5EF4-FFF2-40B4-BE49-F238E27FC236}">
                      <a16:creationId xmlns:a16="http://schemas.microsoft.com/office/drawing/2014/main" id="{E8BC1DC0-E00A-459F-B6FA-24D97D7F326B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1" name="Rechteck 5030">
                  <a:extLst>
                    <a:ext uri="{FF2B5EF4-FFF2-40B4-BE49-F238E27FC236}">
                      <a16:creationId xmlns:a16="http://schemas.microsoft.com/office/drawing/2014/main" id="{B9C2E769-8942-4EC0-9847-90F75484540D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2" name="Rechteck 5031">
                  <a:extLst>
                    <a:ext uri="{FF2B5EF4-FFF2-40B4-BE49-F238E27FC236}">
                      <a16:creationId xmlns:a16="http://schemas.microsoft.com/office/drawing/2014/main" id="{5A876E48-8D9B-4F6F-939E-69268281EEA6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3" name="Rechteck 5032">
                  <a:extLst>
                    <a:ext uri="{FF2B5EF4-FFF2-40B4-BE49-F238E27FC236}">
                      <a16:creationId xmlns:a16="http://schemas.microsoft.com/office/drawing/2014/main" id="{9BF782AE-C6A6-401F-8B7F-8D42F2AFAE26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4" name="Rechteck 5033">
                  <a:extLst>
                    <a:ext uri="{FF2B5EF4-FFF2-40B4-BE49-F238E27FC236}">
                      <a16:creationId xmlns:a16="http://schemas.microsoft.com/office/drawing/2014/main" id="{90EE06BC-7652-43B2-8017-04D6A9866D45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5" name="Rechteck 5034">
                  <a:extLst>
                    <a:ext uri="{FF2B5EF4-FFF2-40B4-BE49-F238E27FC236}">
                      <a16:creationId xmlns:a16="http://schemas.microsoft.com/office/drawing/2014/main" id="{D3229AF6-6045-47EA-B000-0F6E8B9142CF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6" name="Rechteck 5035">
                  <a:extLst>
                    <a:ext uri="{FF2B5EF4-FFF2-40B4-BE49-F238E27FC236}">
                      <a16:creationId xmlns:a16="http://schemas.microsoft.com/office/drawing/2014/main" id="{721B8863-13DD-45B2-8EF7-F6CA95916171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7" name="Rechteck 5036">
                  <a:extLst>
                    <a:ext uri="{FF2B5EF4-FFF2-40B4-BE49-F238E27FC236}">
                      <a16:creationId xmlns:a16="http://schemas.microsoft.com/office/drawing/2014/main" id="{C20A12A8-5AF7-4B02-9898-B9C92337369B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8" name="Rechteck 5037">
                  <a:extLst>
                    <a:ext uri="{FF2B5EF4-FFF2-40B4-BE49-F238E27FC236}">
                      <a16:creationId xmlns:a16="http://schemas.microsoft.com/office/drawing/2014/main" id="{48ED48AF-E15A-49D3-8056-D5761C696482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39" name="Rechteck 5038">
                  <a:extLst>
                    <a:ext uri="{FF2B5EF4-FFF2-40B4-BE49-F238E27FC236}">
                      <a16:creationId xmlns:a16="http://schemas.microsoft.com/office/drawing/2014/main" id="{613E0ADC-5E59-4541-BECD-3DD33754397F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0" name="Rechteck 5039">
                  <a:extLst>
                    <a:ext uri="{FF2B5EF4-FFF2-40B4-BE49-F238E27FC236}">
                      <a16:creationId xmlns:a16="http://schemas.microsoft.com/office/drawing/2014/main" id="{43C179ED-2E03-43FC-A61F-75774656D8B8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1" name="Rechteck 5040">
                  <a:extLst>
                    <a:ext uri="{FF2B5EF4-FFF2-40B4-BE49-F238E27FC236}">
                      <a16:creationId xmlns:a16="http://schemas.microsoft.com/office/drawing/2014/main" id="{5B89243E-F47D-40D8-80FE-686DB6D6CC87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2" name="Rechteck 5041">
                  <a:extLst>
                    <a:ext uri="{FF2B5EF4-FFF2-40B4-BE49-F238E27FC236}">
                      <a16:creationId xmlns:a16="http://schemas.microsoft.com/office/drawing/2014/main" id="{85F82363-0E07-4706-B9F9-077CA8735178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3" name="Rechteck 5042">
                  <a:extLst>
                    <a:ext uri="{FF2B5EF4-FFF2-40B4-BE49-F238E27FC236}">
                      <a16:creationId xmlns:a16="http://schemas.microsoft.com/office/drawing/2014/main" id="{0510F519-506E-479D-A0FF-D2608ABAD64F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4" name="Rechteck 5043">
                  <a:extLst>
                    <a:ext uri="{FF2B5EF4-FFF2-40B4-BE49-F238E27FC236}">
                      <a16:creationId xmlns:a16="http://schemas.microsoft.com/office/drawing/2014/main" id="{1FAAF825-8DFF-405D-86AE-A0C7FB143FB5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5" name="Rechteck 5044">
                  <a:extLst>
                    <a:ext uri="{FF2B5EF4-FFF2-40B4-BE49-F238E27FC236}">
                      <a16:creationId xmlns:a16="http://schemas.microsoft.com/office/drawing/2014/main" id="{433FDE61-7FB6-4324-84E6-0EF362F27879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6" name="Rechteck 5045">
                  <a:extLst>
                    <a:ext uri="{FF2B5EF4-FFF2-40B4-BE49-F238E27FC236}">
                      <a16:creationId xmlns:a16="http://schemas.microsoft.com/office/drawing/2014/main" id="{03924008-E0B1-4E3A-91EA-3DF43164CCA5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7" name="Rechteck 5046">
                  <a:extLst>
                    <a:ext uri="{FF2B5EF4-FFF2-40B4-BE49-F238E27FC236}">
                      <a16:creationId xmlns:a16="http://schemas.microsoft.com/office/drawing/2014/main" id="{C0997E15-038A-417A-89D8-C7D2CE1E0C6C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8" name="Rechteck 5047">
                  <a:extLst>
                    <a:ext uri="{FF2B5EF4-FFF2-40B4-BE49-F238E27FC236}">
                      <a16:creationId xmlns:a16="http://schemas.microsoft.com/office/drawing/2014/main" id="{7207350E-0768-42B6-A265-06A998980ACC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49" name="Rechteck 5048">
                  <a:extLst>
                    <a:ext uri="{FF2B5EF4-FFF2-40B4-BE49-F238E27FC236}">
                      <a16:creationId xmlns:a16="http://schemas.microsoft.com/office/drawing/2014/main" id="{7FFF392D-2948-4D08-9E88-6B205FDCF221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0" name="Rechteck 5049">
                  <a:extLst>
                    <a:ext uri="{FF2B5EF4-FFF2-40B4-BE49-F238E27FC236}">
                      <a16:creationId xmlns:a16="http://schemas.microsoft.com/office/drawing/2014/main" id="{6FBF64C3-4C9B-4835-997E-3141300C3AFE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1" name="Rechteck 5050">
                  <a:extLst>
                    <a:ext uri="{FF2B5EF4-FFF2-40B4-BE49-F238E27FC236}">
                      <a16:creationId xmlns:a16="http://schemas.microsoft.com/office/drawing/2014/main" id="{015B5F7D-9DA0-4CBE-A7B9-D6448E77EB8B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2" name="Rechteck 5051">
                  <a:extLst>
                    <a:ext uri="{FF2B5EF4-FFF2-40B4-BE49-F238E27FC236}">
                      <a16:creationId xmlns:a16="http://schemas.microsoft.com/office/drawing/2014/main" id="{6248B619-26ED-4176-9818-46AAF954F8C1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3" name="Rechteck 5052">
                  <a:extLst>
                    <a:ext uri="{FF2B5EF4-FFF2-40B4-BE49-F238E27FC236}">
                      <a16:creationId xmlns:a16="http://schemas.microsoft.com/office/drawing/2014/main" id="{EAA45E2D-1CB2-44B5-87A7-4D8A76656970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4" name="Rechteck 5053">
                  <a:extLst>
                    <a:ext uri="{FF2B5EF4-FFF2-40B4-BE49-F238E27FC236}">
                      <a16:creationId xmlns:a16="http://schemas.microsoft.com/office/drawing/2014/main" id="{CD35249B-0233-4C05-931F-6CE7D4F9BA52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5" name="Rechteck 5054">
                  <a:extLst>
                    <a:ext uri="{FF2B5EF4-FFF2-40B4-BE49-F238E27FC236}">
                      <a16:creationId xmlns:a16="http://schemas.microsoft.com/office/drawing/2014/main" id="{193F995F-0B1E-477C-9B28-5EA5B8F720E1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6" name="Rechteck 5055">
                  <a:extLst>
                    <a:ext uri="{FF2B5EF4-FFF2-40B4-BE49-F238E27FC236}">
                      <a16:creationId xmlns:a16="http://schemas.microsoft.com/office/drawing/2014/main" id="{78430DFB-03D3-4597-9B57-2C10BCA82637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7" name="Rechteck 5056">
                  <a:extLst>
                    <a:ext uri="{FF2B5EF4-FFF2-40B4-BE49-F238E27FC236}">
                      <a16:creationId xmlns:a16="http://schemas.microsoft.com/office/drawing/2014/main" id="{D13B0B7F-1142-4A96-8210-C890CFAD71E7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8" name="Rechteck 5057">
                  <a:extLst>
                    <a:ext uri="{FF2B5EF4-FFF2-40B4-BE49-F238E27FC236}">
                      <a16:creationId xmlns:a16="http://schemas.microsoft.com/office/drawing/2014/main" id="{F59EBEE4-928F-49E9-B33D-E12CB794A710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59" name="Rechteck 5058">
                  <a:extLst>
                    <a:ext uri="{FF2B5EF4-FFF2-40B4-BE49-F238E27FC236}">
                      <a16:creationId xmlns:a16="http://schemas.microsoft.com/office/drawing/2014/main" id="{235CFA76-B960-42F1-9451-850AD7FEC5C8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0" name="Rechteck 5059">
                  <a:extLst>
                    <a:ext uri="{FF2B5EF4-FFF2-40B4-BE49-F238E27FC236}">
                      <a16:creationId xmlns:a16="http://schemas.microsoft.com/office/drawing/2014/main" id="{86765236-5689-4FC6-A62A-259D79B87BAE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1" name="Rechteck 5060">
                  <a:extLst>
                    <a:ext uri="{FF2B5EF4-FFF2-40B4-BE49-F238E27FC236}">
                      <a16:creationId xmlns:a16="http://schemas.microsoft.com/office/drawing/2014/main" id="{04548769-EEC3-4782-8B90-C0468A593C29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2" name="Rechteck 5061">
                  <a:extLst>
                    <a:ext uri="{FF2B5EF4-FFF2-40B4-BE49-F238E27FC236}">
                      <a16:creationId xmlns:a16="http://schemas.microsoft.com/office/drawing/2014/main" id="{C04EBF22-6197-40A5-B859-15F4B6636A31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3" name="Rechteck 5062">
                  <a:extLst>
                    <a:ext uri="{FF2B5EF4-FFF2-40B4-BE49-F238E27FC236}">
                      <a16:creationId xmlns:a16="http://schemas.microsoft.com/office/drawing/2014/main" id="{71218D47-1281-497A-8AD2-7E2C48E2ED27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4" name="Rechteck 5063">
                  <a:extLst>
                    <a:ext uri="{FF2B5EF4-FFF2-40B4-BE49-F238E27FC236}">
                      <a16:creationId xmlns:a16="http://schemas.microsoft.com/office/drawing/2014/main" id="{5D0CF444-6D2E-4C3F-9D7A-D7FE8891EE92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5" name="Rechteck 5064">
                  <a:extLst>
                    <a:ext uri="{FF2B5EF4-FFF2-40B4-BE49-F238E27FC236}">
                      <a16:creationId xmlns:a16="http://schemas.microsoft.com/office/drawing/2014/main" id="{68D2E0E2-5281-4D3E-AE63-D1B6396D486E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6" name="Rechteck 5065">
                  <a:extLst>
                    <a:ext uri="{FF2B5EF4-FFF2-40B4-BE49-F238E27FC236}">
                      <a16:creationId xmlns:a16="http://schemas.microsoft.com/office/drawing/2014/main" id="{27005FF9-1060-4260-BDDF-EE229BF993DE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7" name="Rechteck 5066">
                  <a:extLst>
                    <a:ext uri="{FF2B5EF4-FFF2-40B4-BE49-F238E27FC236}">
                      <a16:creationId xmlns:a16="http://schemas.microsoft.com/office/drawing/2014/main" id="{99832D3F-C3FA-4F42-BD77-04898136C29E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8" name="Rechteck 5067">
                  <a:extLst>
                    <a:ext uri="{FF2B5EF4-FFF2-40B4-BE49-F238E27FC236}">
                      <a16:creationId xmlns:a16="http://schemas.microsoft.com/office/drawing/2014/main" id="{3670866F-6560-4A91-AD55-54207406CF66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69" name="Rechteck 5068">
                  <a:extLst>
                    <a:ext uri="{FF2B5EF4-FFF2-40B4-BE49-F238E27FC236}">
                      <a16:creationId xmlns:a16="http://schemas.microsoft.com/office/drawing/2014/main" id="{6F7D35D2-0A46-42D8-B70E-EA2B834D43F5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0" name="Rechteck 5069">
                  <a:extLst>
                    <a:ext uri="{FF2B5EF4-FFF2-40B4-BE49-F238E27FC236}">
                      <a16:creationId xmlns:a16="http://schemas.microsoft.com/office/drawing/2014/main" id="{50F1937D-BF98-4264-A44C-AAED35EE9172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1" name="Rechteck 5070">
                  <a:extLst>
                    <a:ext uri="{FF2B5EF4-FFF2-40B4-BE49-F238E27FC236}">
                      <a16:creationId xmlns:a16="http://schemas.microsoft.com/office/drawing/2014/main" id="{939FF1CB-D806-4515-96A4-78FC1C53E19E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2" name="Rechteck 5071">
                  <a:extLst>
                    <a:ext uri="{FF2B5EF4-FFF2-40B4-BE49-F238E27FC236}">
                      <a16:creationId xmlns:a16="http://schemas.microsoft.com/office/drawing/2014/main" id="{29F7211E-672F-4410-9DA6-2105C4679131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3" name="Rechteck 5072">
                  <a:extLst>
                    <a:ext uri="{FF2B5EF4-FFF2-40B4-BE49-F238E27FC236}">
                      <a16:creationId xmlns:a16="http://schemas.microsoft.com/office/drawing/2014/main" id="{FC7E6CB0-E537-4C9C-80C1-7A64C219DC75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4" name="Rechteck 5073">
                  <a:extLst>
                    <a:ext uri="{FF2B5EF4-FFF2-40B4-BE49-F238E27FC236}">
                      <a16:creationId xmlns:a16="http://schemas.microsoft.com/office/drawing/2014/main" id="{EB4AC234-D21C-4A55-A338-5FC265DF2F10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5" name="Rechteck 5074">
                  <a:extLst>
                    <a:ext uri="{FF2B5EF4-FFF2-40B4-BE49-F238E27FC236}">
                      <a16:creationId xmlns:a16="http://schemas.microsoft.com/office/drawing/2014/main" id="{D2B9D4D5-C8BB-496F-90E9-C3486C8E2B00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6" name="Rechteck 5075">
                  <a:extLst>
                    <a:ext uri="{FF2B5EF4-FFF2-40B4-BE49-F238E27FC236}">
                      <a16:creationId xmlns:a16="http://schemas.microsoft.com/office/drawing/2014/main" id="{3F451F27-3DFF-44E1-8B0B-46F6E6522CAB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7" name="Rechteck 5076">
                  <a:extLst>
                    <a:ext uri="{FF2B5EF4-FFF2-40B4-BE49-F238E27FC236}">
                      <a16:creationId xmlns:a16="http://schemas.microsoft.com/office/drawing/2014/main" id="{98C8D077-E8EB-4D3B-849C-D5C0C6FFE460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8" name="Rechteck 5077">
                  <a:extLst>
                    <a:ext uri="{FF2B5EF4-FFF2-40B4-BE49-F238E27FC236}">
                      <a16:creationId xmlns:a16="http://schemas.microsoft.com/office/drawing/2014/main" id="{EFCA7404-26D0-4E73-979A-485A5833AEC6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79" name="Rechteck 5078">
                  <a:extLst>
                    <a:ext uri="{FF2B5EF4-FFF2-40B4-BE49-F238E27FC236}">
                      <a16:creationId xmlns:a16="http://schemas.microsoft.com/office/drawing/2014/main" id="{FA9A30FD-27D5-43CA-96F4-90376E680EB8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0" name="Rechteck 5079">
                  <a:extLst>
                    <a:ext uri="{FF2B5EF4-FFF2-40B4-BE49-F238E27FC236}">
                      <a16:creationId xmlns:a16="http://schemas.microsoft.com/office/drawing/2014/main" id="{FAE9EDDB-395F-400D-A2E4-E0C0250933DB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1" name="Rechteck 5080">
                  <a:extLst>
                    <a:ext uri="{FF2B5EF4-FFF2-40B4-BE49-F238E27FC236}">
                      <a16:creationId xmlns:a16="http://schemas.microsoft.com/office/drawing/2014/main" id="{2010EA88-8C56-4626-83E1-E5EBEA3BC89B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2" name="Rechteck 5081">
                  <a:extLst>
                    <a:ext uri="{FF2B5EF4-FFF2-40B4-BE49-F238E27FC236}">
                      <a16:creationId xmlns:a16="http://schemas.microsoft.com/office/drawing/2014/main" id="{CC4C88CD-C3D2-4604-87C2-78634F5CBE39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3" name="Rechteck 5082">
                  <a:extLst>
                    <a:ext uri="{FF2B5EF4-FFF2-40B4-BE49-F238E27FC236}">
                      <a16:creationId xmlns:a16="http://schemas.microsoft.com/office/drawing/2014/main" id="{AE865553-D3CC-4A04-96AA-20CC79DB4A6D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4" name="Rechteck 5083">
                  <a:extLst>
                    <a:ext uri="{FF2B5EF4-FFF2-40B4-BE49-F238E27FC236}">
                      <a16:creationId xmlns:a16="http://schemas.microsoft.com/office/drawing/2014/main" id="{E28E133B-BDD8-41E5-9E70-824AFE5FF81D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5" name="Rechteck 5084">
                  <a:extLst>
                    <a:ext uri="{FF2B5EF4-FFF2-40B4-BE49-F238E27FC236}">
                      <a16:creationId xmlns:a16="http://schemas.microsoft.com/office/drawing/2014/main" id="{0C3CD9FD-AB4A-4B6B-BF1E-29624C5F54BB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6" name="Rechteck 5085">
                  <a:extLst>
                    <a:ext uri="{FF2B5EF4-FFF2-40B4-BE49-F238E27FC236}">
                      <a16:creationId xmlns:a16="http://schemas.microsoft.com/office/drawing/2014/main" id="{2928B3C2-78C3-4483-8691-893150DF9699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7" name="Rechteck 5086">
                  <a:extLst>
                    <a:ext uri="{FF2B5EF4-FFF2-40B4-BE49-F238E27FC236}">
                      <a16:creationId xmlns:a16="http://schemas.microsoft.com/office/drawing/2014/main" id="{96E62234-9D6E-4EBF-B8FD-2A059D033077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8" name="Rechteck 5087">
                  <a:extLst>
                    <a:ext uri="{FF2B5EF4-FFF2-40B4-BE49-F238E27FC236}">
                      <a16:creationId xmlns:a16="http://schemas.microsoft.com/office/drawing/2014/main" id="{657F24A2-D55A-4B8A-9269-D4B934299C20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89" name="Rechteck 5088">
                  <a:extLst>
                    <a:ext uri="{FF2B5EF4-FFF2-40B4-BE49-F238E27FC236}">
                      <a16:creationId xmlns:a16="http://schemas.microsoft.com/office/drawing/2014/main" id="{5CBE8196-3609-4B4A-BD85-1B646F60F1F7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0" name="Rechteck 5089">
                  <a:extLst>
                    <a:ext uri="{FF2B5EF4-FFF2-40B4-BE49-F238E27FC236}">
                      <a16:creationId xmlns:a16="http://schemas.microsoft.com/office/drawing/2014/main" id="{0694A869-426F-43E3-B1E3-957D69DBE8BD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1" name="Rechteck 5090">
                  <a:extLst>
                    <a:ext uri="{FF2B5EF4-FFF2-40B4-BE49-F238E27FC236}">
                      <a16:creationId xmlns:a16="http://schemas.microsoft.com/office/drawing/2014/main" id="{C31A1A4A-2D02-4D8B-9EB2-90983C8E28F8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2" name="Rechteck 5091">
                  <a:extLst>
                    <a:ext uri="{FF2B5EF4-FFF2-40B4-BE49-F238E27FC236}">
                      <a16:creationId xmlns:a16="http://schemas.microsoft.com/office/drawing/2014/main" id="{C7210494-2415-4D2B-BD47-084AB4B5161A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3" name="Rechteck 5092">
                  <a:extLst>
                    <a:ext uri="{FF2B5EF4-FFF2-40B4-BE49-F238E27FC236}">
                      <a16:creationId xmlns:a16="http://schemas.microsoft.com/office/drawing/2014/main" id="{93B6B625-8014-4496-B670-71BE988F5ACE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4" name="Rechteck 5093">
                  <a:extLst>
                    <a:ext uri="{FF2B5EF4-FFF2-40B4-BE49-F238E27FC236}">
                      <a16:creationId xmlns:a16="http://schemas.microsoft.com/office/drawing/2014/main" id="{6E12E135-F5CB-4ADA-A66F-AB0D48F92EDD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5" name="Rechteck 5094">
                  <a:extLst>
                    <a:ext uri="{FF2B5EF4-FFF2-40B4-BE49-F238E27FC236}">
                      <a16:creationId xmlns:a16="http://schemas.microsoft.com/office/drawing/2014/main" id="{D12D1F31-683C-4290-AEC2-3398B6B812E4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6" name="Rechteck 5095">
                  <a:extLst>
                    <a:ext uri="{FF2B5EF4-FFF2-40B4-BE49-F238E27FC236}">
                      <a16:creationId xmlns:a16="http://schemas.microsoft.com/office/drawing/2014/main" id="{4BCD4B53-8994-43D2-B9B3-6185CC9F4B26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7" name="Rechteck 5096">
                  <a:extLst>
                    <a:ext uri="{FF2B5EF4-FFF2-40B4-BE49-F238E27FC236}">
                      <a16:creationId xmlns:a16="http://schemas.microsoft.com/office/drawing/2014/main" id="{4A99D8DF-8B2D-4F41-84A6-AC8D64AFC9D1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8" name="Rechteck 5097">
                  <a:extLst>
                    <a:ext uri="{FF2B5EF4-FFF2-40B4-BE49-F238E27FC236}">
                      <a16:creationId xmlns:a16="http://schemas.microsoft.com/office/drawing/2014/main" id="{D1D3328E-E17B-4DA7-BE82-0D820A2CD994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099" name="Rechteck 5098">
                  <a:extLst>
                    <a:ext uri="{FF2B5EF4-FFF2-40B4-BE49-F238E27FC236}">
                      <a16:creationId xmlns:a16="http://schemas.microsoft.com/office/drawing/2014/main" id="{E2A67766-167B-4A44-96C3-67B5A0D7C251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0" name="Rechteck 5099">
                  <a:extLst>
                    <a:ext uri="{FF2B5EF4-FFF2-40B4-BE49-F238E27FC236}">
                      <a16:creationId xmlns:a16="http://schemas.microsoft.com/office/drawing/2014/main" id="{31EFCF62-07FB-4464-8AE9-AE0B04B32D39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1" name="Rechteck 5100">
                  <a:extLst>
                    <a:ext uri="{FF2B5EF4-FFF2-40B4-BE49-F238E27FC236}">
                      <a16:creationId xmlns:a16="http://schemas.microsoft.com/office/drawing/2014/main" id="{15FBE15A-7D9F-47F9-8427-56411A7450F0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2" name="Rechteck 5101">
                  <a:extLst>
                    <a:ext uri="{FF2B5EF4-FFF2-40B4-BE49-F238E27FC236}">
                      <a16:creationId xmlns:a16="http://schemas.microsoft.com/office/drawing/2014/main" id="{9EA67DAC-B070-4694-9DFC-52CE5C13E24F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3" name="Rechteck 5102">
                  <a:extLst>
                    <a:ext uri="{FF2B5EF4-FFF2-40B4-BE49-F238E27FC236}">
                      <a16:creationId xmlns:a16="http://schemas.microsoft.com/office/drawing/2014/main" id="{D00A594C-A578-49A3-8C4D-E753E077ECA7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4" name="Rechteck 5103">
                  <a:extLst>
                    <a:ext uri="{FF2B5EF4-FFF2-40B4-BE49-F238E27FC236}">
                      <a16:creationId xmlns:a16="http://schemas.microsoft.com/office/drawing/2014/main" id="{C757E487-4780-4AD6-8B22-279E35AA3549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5" name="Rechteck 5104">
                  <a:extLst>
                    <a:ext uri="{FF2B5EF4-FFF2-40B4-BE49-F238E27FC236}">
                      <a16:creationId xmlns:a16="http://schemas.microsoft.com/office/drawing/2014/main" id="{61849E84-835E-4B2E-9202-EB04FD0E49E1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6" name="Rechteck 5105">
                  <a:extLst>
                    <a:ext uri="{FF2B5EF4-FFF2-40B4-BE49-F238E27FC236}">
                      <a16:creationId xmlns:a16="http://schemas.microsoft.com/office/drawing/2014/main" id="{07DD7211-0478-4DB6-B70D-E6E1FD392ACE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7" name="Rechteck 5106">
                  <a:extLst>
                    <a:ext uri="{FF2B5EF4-FFF2-40B4-BE49-F238E27FC236}">
                      <a16:creationId xmlns:a16="http://schemas.microsoft.com/office/drawing/2014/main" id="{4B7661FE-163B-45B5-9745-8D223E97C7BA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8" name="Rechteck 5107">
                  <a:extLst>
                    <a:ext uri="{FF2B5EF4-FFF2-40B4-BE49-F238E27FC236}">
                      <a16:creationId xmlns:a16="http://schemas.microsoft.com/office/drawing/2014/main" id="{0AEED4E3-78D0-46EF-ACA1-8C25F798BCAC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09" name="Rechteck 5108">
                  <a:extLst>
                    <a:ext uri="{FF2B5EF4-FFF2-40B4-BE49-F238E27FC236}">
                      <a16:creationId xmlns:a16="http://schemas.microsoft.com/office/drawing/2014/main" id="{F297BA02-A92F-4A0D-84FB-FBC81C55C01F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0" name="Rechteck 5109">
                  <a:extLst>
                    <a:ext uri="{FF2B5EF4-FFF2-40B4-BE49-F238E27FC236}">
                      <a16:creationId xmlns:a16="http://schemas.microsoft.com/office/drawing/2014/main" id="{FFA9B9FF-267D-4F6F-A2A5-1887068C3AA0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1" name="Rechteck 5110">
                  <a:extLst>
                    <a:ext uri="{FF2B5EF4-FFF2-40B4-BE49-F238E27FC236}">
                      <a16:creationId xmlns:a16="http://schemas.microsoft.com/office/drawing/2014/main" id="{DA0D2FED-00FE-46B6-B449-9251DCB84965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2" name="Rechteck 5111">
                  <a:extLst>
                    <a:ext uri="{FF2B5EF4-FFF2-40B4-BE49-F238E27FC236}">
                      <a16:creationId xmlns:a16="http://schemas.microsoft.com/office/drawing/2014/main" id="{58FF2CCD-4056-4989-9E4E-17D74A56CF3A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3" name="Rechteck 5112">
                  <a:extLst>
                    <a:ext uri="{FF2B5EF4-FFF2-40B4-BE49-F238E27FC236}">
                      <a16:creationId xmlns:a16="http://schemas.microsoft.com/office/drawing/2014/main" id="{4F13EAA4-BB93-437E-BE2F-3B248080B2D0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4" name="Rechteck 5113">
                  <a:extLst>
                    <a:ext uri="{FF2B5EF4-FFF2-40B4-BE49-F238E27FC236}">
                      <a16:creationId xmlns:a16="http://schemas.microsoft.com/office/drawing/2014/main" id="{9E301D60-7F3A-4425-8ABD-BF5732B33B0B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5" name="Rechteck 5114">
                  <a:extLst>
                    <a:ext uri="{FF2B5EF4-FFF2-40B4-BE49-F238E27FC236}">
                      <a16:creationId xmlns:a16="http://schemas.microsoft.com/office/drawing/2014/main" id="{13116AD2-7FF7-4BC5-9EC3-A9618EDC0D7B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6" name="Rechteck 5115">
                  <a:extLst>
                    <a:ext uri="{FF2B5EF4-FFF2-40B4-BE49-F238E27FC236}">
                      <a16:creationId xmlns:a16="http://schemas.microsoft.com/office/drawing/2014/main" id="{84AB7E8D-B445-443C-83CE-878E9D52DD50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7" name="Rechteck 5116">
                  <a:extLst>
                    <a:ext uri="{FF2B5EF4-FFF2-40B4-BE49-F238E27FC236}">
                      <a16:creationId xmlns:a16="http://schemas.microsoft.com/office/drawing/2014/main" id="{1B3C2F38-7D4A-4028-BC75-54C86C2F392C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8" name="Rechteck 5117">
                  <a:extLst>
                    <a:ext uri="{FF2B5EF4-FFF2-40B4-BE49-F238E27FC236}">
                      <a16:creationId xmlns:a16="http://schemas.microsoft.com/office/drawing/2014/main" id="{B2B40321-7BE5-476E-A378-5FDDFB504047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19" name="Rechteck 5118">
                  <a:extLst>
                    <a:ext uri="{FF2B5EF4-FFF2-40B4-BE49-F238E27FC236}">
                      <a16:creationId xmlns:a16="http://schemas.microsoft.com/office/drawing/2014/main" id="{A488DFA4-C1AC-4CD5-BA81-4DA222B463CC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0" name="Rechteck 5119">
                  <a:extLst>
                    <a:ext uri="{FF2B5EF4-FFF2-40B4-BE49-F238E27FC236}">
                      <a16:creationId xmlns:a16="http://schemas.microsoft.com/office/drawing/2014/main" id="{128ED876-75C0-4337-851A-BFF6D0C76F09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1" name="Rechteck 5120">
                  <a:extLst>
                    <a:ext uri="{FF2B5EF4-FFF2-40B4-BE49-F238E27FC236}">
                      <a16:creationId xmlns:a16="http://schemas.microsoft.com/office/drawing/2014/main" id="{3706FAFB-9EC8-45E6-87D9-6800F09D28C7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2" name="Rechteck 5121">
                  <a:extLst>
                    <a:ext uri="{FF2B5EF4-FFF2-40B4-BE49-F238E27FC236}">
                      <a16:creationId xmlns:a16="http://schemas.microsoft.com/office/drawing/2014/main" id="{6A9AD968-78F1-4739-A732-90F8F86F7B95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3" name="Rechteck 5122">
                  <a:extLst>
                    <a:ext uri="{FF2B5EF4-FFF2-40B4-BE49-F238E27FC236}">
                      <a16:creationId xmlns:a16="http://schemas.microsoft.com/office/drawing/2014/main" id="{47C2B34D-D104-4B96-9450-404897E4BA5F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4" name="Rechteck 5123">
                  <a:extLst>
                    <a:ext uri="{FF2B5EF4-FFF2-40B4-BE49-F238E27FC236}">
                      <a16:creationId xmlns:a16="http://schemas.microsoft.com/office/drawing/2014/main" id="{13165795-D1BE-4176-9DA0-C8B763C15B46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5" name="Rechteck 5124">
                  <a:extLst>
                    <a:ext uri="{FF2B5EF4-FFF2-40B4-BE49-F238E27FC236}">
                      <a16:creationId xmlns:a16="http://schemas.microsoft.com/office/drawing/2014/main" id="{F77F7AB8-F895-41A8-85FC-3153B358F06D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6" name="Rechteck 5125">
                  <a:extLst>
                    <a:ext uri="{FF2B5EF4-FFF2-40B4-BE49-F238E27FC236}">
                      <a16:creationId xmlns:a16="http://schemas.microsoft.com/office/drawing/2014/main" id="{D1A36C4E-6125-4DA4-8FED-60CABC6AF98C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7" name="Rechteck 5126">
                  <a:extLst>
                    <a:ext uri="{FF2B5EF4-FFF2-40B4-BE49-F238E27FC236}">
                      <a16:creationId xmlns:a16="http://schemas.microsoft.com/office/drawing/2014/main" id="{9DD16631-AE84-47E5-AAFB-1674CBD76150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8" name="Rechteck 5127">
                  <a:extLst>
                    <a:ext uri="{FF2B5EF4-FFF2-40B4-BE49-F238E27FC236}">
                      <a16:creationId xmlns:a16="http://schemas.microsoft.com/office/drawing/2014/main" id="{06FCBE0A-345B-477C-8F35-70FE519AC22B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29" name="Rechteck 5128">
                  <a:extLst>
                    <a:ext uri="{FF2B5EF4-FFF2-40B4-BE49-F238E27FC236}">
                      <a16:creationId xmlns:a16="http://schemas.microsoft.com/office/drawing/2014/main" id="{21BE9194-83D6-46F3-96A6-DF3EAAE6CDAE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0" name="Rechteck 5129">
                  <a:extLst>
                    <a:ext uri="{FF2B5EF4-FFF2-40B4-BE49-F238E27FC236}">
                      <a16:creationId xmlns:a16="http://schemas.microsoft.com/office/drawing/2014/main" id="{CEF9542E-AB28-4AF5-8CF4-1A026E11F888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1" name="Rechteck 5130">
                  <a:extLst>
                    <a:ext uri="{FF2B5EF4-FFF2-40B4-BE49-F238E27FC236}">
                      <a16:creationId xmlns:a16="http://schemas.microsoft.com/office/drawing/2014/main" id="{3E32E8A7-5381-41CA-9FA3-FCBF37F5A2E1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2" name="Rechteck 5131">
                  <a:extLst>
                    <a:ext uri="{FF2B5EF4-FFF2-40B4-BE49-F238E27FC236}">
                      <a16:creationId xmlns:a16="http://schemas.microsoft.com/office/drawing/2014/main" id="{F5718D4B-C9BC-43F9-879E-F45165917E9E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3" name="Rechteck 5132">
                  <a:extLst>
                    <a:ext uri="{FF2B5EF4-FFF2-40B4-BE49-F238E27FC236}">
                      <a16:creationId xmlns:a16="http://schemas.microsoft.com/office/drawing/2014/main" id="{5B077C3C-8EC6-402E-A97B-DDCC1CA06246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4" name="Rechteck 5133">
                  <a:extLst>
                    <a:ext uri="{FF2B5EF4-FFF2-40B4-BE49-F238E27FC236}">
                      <a16:creationId xmlns:a16="http://schemas.microsoft.com/office/drawing/2014/main" id="{48103727-24C4-41C9-AE1C-00DF7A2EFA8D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5" name="Rechteck 5134">
                  <a:extLst>
                    <a:ext uri="{FF2B5EF4-FFF2-40B4-BE49-F238E27FC236}">
                      <a16:creationId xmlns:a16="http://schemas.microsoft.com/office/drawing/2014/main" id="{97504D28-3F30-48E4-A5ED-C5C279B79FB1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6" name="Rechteck 5135">
                  <a:extLst>
                    <a:ext uri="{FF2B5EF4-FFF2-40B4-BE49-F238E27FC236}">
                      <a16:creationId xmlns:a16="http://schemas.microsoft.com/office/drawing/2014/main" id="{3671A813-6A49-4538-B193-43BD5A0B20F5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7" name="Rechteck 5136">
                  <a:extLst>
                    <a:ext uri="{FF2B5EF4-FFF2-40B4-BE49-F238E27FC236}">
                      <a16:creationId xmlns:a16="http://schemas.microsoft.com/office/drawing/2014/main" id="{76C0E90E-99E6-4A89-9F45-5373603A3845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8" name="Rechteck 5137">
                  <a:extLst>
                    <a:ext uri="{FF2B5EF4-FFF2-40B4-BE49-F238E27FC236}">
                      <a16:creationId xmlns:a16="http://schemas.microsoft.com/office/drawing/2014/main" id="{011D6EE6-09BD-405D-A2A5-988003FF91E1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39" name="Rechteck 5138">
                  <a:extLst>
                    <a:ext uri="{FF2B5EF4-FFF2-40B4-BE49-F238E27FC236}">
                      <a16:creationId xmlns:a16="http://schemas.microsoft.com/office/drawing/2014/main" id="{ABF5317C-C758-4F91-998C-FEDB3D6BD5E7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0" name="Rechteck 5139">
                  <a:extLst>
                    <a:ext uri="{FF2B5EF4-FFF2-40B4-BE49-F238E27FC236}">
                      <a16:creationId xmlns:a16="http://schemas.microsoft.com/office/drawing/2014/main" id="{5DD1AEBA-BA60-497F-8FD3-73F470B23775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1" name="Rechteck 5140">
                  <a:extLst>
                    <a:ext uri="{FF2B5EF4-FFF2-40B4-BE49-F238E27FC236}">
                      <a16:creationId xmlns:a16="http://schemas.microsoft.com/office/drawing/2014/main" id="{CCBE891B-E20D-4064-BEC0-87033E22F438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2" name="Rechteck 5141">
                  <a:extLst>
                    <a:ext uri="{FF2B5EF4-FFF2-40B4-BE49-F238E27FC236}">
                      <a16:creationId xmlns:a16="http://schemas.microsoft.com/office/drawing/2014/main" id="{DA40AE3E-FB3A-4D8B-8079-147AF8631346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3" name="Rechteck 5142">
                  <a:extLst>
                    <a:ext uri="{FF2B5EF4-FFF2-40B4-BE49-F238E27FC236}">
                      <a16:creationId xmlns:a16="http://schemas.microsoft.com/office/drawing/2014/main" id="{19836941-1B12-4C4F-AC0F-538E52B29DB9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4" name="Rechteck 5143">
                  <a:extLst>
                    <a:ext uri="{FF2B5EF4-FFF2-40B4-BE49-F238E27FC236}">
                      <a16:creationId xmlns:a16="http://schemas.microsoft.com/office/drawing/2014/main" id="{C07E1F00-C1E3-4966-A2F3-59589F6C8657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5" name="Rechteck 5144">
                  <a:extLst>
                    <a:ext uri="{FF2B5EF4-FFF2-40B4-BE49-F238E27FC236}">
                      <a16:creationId xmlns:a16="http://schemas.microsoft.com/office/drawing/2014/main" id="{A8867B2E-9D69-4051-A959-F43C74165C6F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6" name="Rechteck 5145">
                  <a:extLst>
                    <a:ext uri="{FF2B5EF4-FFF2-40B4-BE49-F238E27FC236}">
                      <a16:creationId xmlns:a16="http://schemas.microsoft.com/office/drawing/2014/main" id="{729B87B3-5EBF-4518-BDCB-8246D765311B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7" name="Rechteck 5146">
                  <a:extLst>
                    <a:ext uri="{FF2B5EF4-FFF2-40B4-BE49-F238E27FC236}">
                      <a16:creationId xmlns:a16="http://schemas.microsoft.com/office/drawing/2014/main" id="{743C41C6-E3E6-4A4C-9438-4C08F8222FD5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8" name="Rechteck 5147">
                  <a:extLst>
                    <a:ext uri="{FF2B5EF4-FFF2-40B4-BE49-F238E27FC236}">
                      <a16:creationId xmlns:a16="http://schemas.microsoft.com/office/drawing/2014/main" id="{212764A6-C82F-4AC2-8E6A-1D4F66C47C81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49" name="Rechteck 5148">
                  <a:extLst>
                    <a:ext uri="{FF2B5EF4-FFF2-40B4-BE49-F238E27FC236}">
                      <a16:creationId xmlns:a16="http://schemas.microsoft.com/office/drawing/2014/main" id="{5CDBAD34-1C99-4D75-A81A-2EE1778F6A77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0" name="Rechteck 5149">
                  <a:extLst>
                    <a:ext uri="{FF2B5EF4-FFF2-40B4-BE49-F238E27FC236}">
                      <a16:creationId xmlns:a16="http://schemas.microsoft.com/office/drawing/2014/main" id="{C7FE296C-1334-426B-B7E5-D1680F058E2C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1" name="Rechteck 5150">
                  <a:extLst>
                    <a:ext uri="{FF2B5EF4-FFF2-40B4-BE49-F238E27FC236}">
                      <a16:creationId xmlns:a16="http://schemas.microsoft.com/office/drawing/2014/main" id="{ECB23786-69D5-477E-8C53-C5BAE4924FBC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2" name="Rechteck 5151">
                  <a:extLst>
                    <a:ext uri="{FF2B5EF4-FFF2-40B4-BE49-F238E27FC236}">
                      <a16:creationId xmlns:a16="http://schemas.microsoft.com/office/drawing/2014/main" id="{E6412F39-8D58-4D92-8278-B9855FDB2F2E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3" name="Rechteck 5152">
                  <a:extLst>
                    <a:ext uri="{FF2B5EF4-FFF2-40B4-BE49-F238E27FC236}">
                      <a16:creationId xmlns:a16="http://schemas.microsoft.com/office/drawing/2014/main" id="{5E42DC39-8A7F-4FFB-B1BA-B2FAD309A6FF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4" name="Rechteck 5153">
                  <a:extLst>
                    <a:ext uri="{FF2B5EF4-FFF2-40B4-BE49-F238E27FC236}">
                      <a16:creationId xmlns:a16="http://schemas.microsoft.com/office/drawing/2014/main" id="{E7ACBDC2-C8FE-47F6-9998-706F40A41819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5" name="Rechteck 5154">
                  <a:extLst>
                    <a:ext uri="{FF2B5EF4-FFF2-40B4-BE49-F238E27FC236}">
                      <a16:creationId xmlns:a16="http://schemas.microsoft.com/office/drawing/2014/main" id="{672CC193-6737-49AB-AA93-3D34D7C45FDB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6" name="Rechteck 5155">
                  <a:extLst>
                    <a:ext uri="{FF2B5EF4-FFF2-40B4-BE49-F238E27FC236}">
                      <a16:creationId xmlns:a16="http://schemas.microsoft.com/office/drawing/2014/main" id="{30B40499-EB90-4026-A7F6-F941EE40849A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7" name="Rechteck 5156">
                  <a:extLst>
                    <a:ext uri="{FF2B5EF4-FFF2-40B4-BE49-F238E27FC236}">
                      <a16:creationId xmlns:a16="http://schemas.microsoft.com/office/drawing/2014/main" id="{5158704E-3F49-4378-B90B-BA6F2A0111BF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8" name="Rechteck 5157">
                  <a:extLst>
                    <a:ext uri="{FF2B5EF4-FFF2-40B4-BE49-F238E27FC236}">
                      <a16:creationId xmlns:a16="http://schemas.microsoft.com/office/drawing/2014/main" id="{13FDC742-44E4-4E48-8F21-E42E3A4A8960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59" name="Rechteck 5158">
                  <a:extLst>
                    <a:ext uri="{FF2B5EF4-FFF2-40B4-BE49-F238E27FC236}">
                      <a16:creationId xmlns:a16="http://schemas.microsoft.com/office/drawing/2014/main" id="{60B905EB-D48B-4391-83E8-939A185BC4AB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0" name="Rechteck 5159">
                  <a:extLst>
                    <a:ext uri="{FF2B5EF4-FFF2-40B4-BE49-F238E27FC236}">
                      <a16:creationId xmlns:a16="http://schemas.microsoft.com/office/drawing/2014/main" id="{0D3E82C1-9F6D-4B90-B079-B737830255A8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1" name="Rechteck 5160">
                  <a:extLst>
                    <a:ext uri="{FF2B5EF4-FFF2-40B4-BE49-F238E27FC236}">
                      <a16:creationId xmlns:a16="http://schemas.microsoft.com/office/drawing/2014/main" id="{6E84EA88-57F5-49BB-B825-41555ACE8C43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2" name="Rechteck 5161">
                  <a:extLst>
                    <a:ext uri="{FF2B5EF4-FFF2-40B4-BE49-F238E27FC236}">
                      <a16:creationId xmlns:a16="http://schemas.microsoft.com/office/drawing/2014/main" id="{A559EF2A-7F19-4567-B695-1CE140C1551B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3" name="Rechteck 5162">
                  <a:extLst>
                    <a:ext uri="{FF2B5EF4-FFF2-40B4-BE49-F238E27FC236}">
                      <a16:creationId xmlns:a16="http://schemas.microsoft.com/office/drawing/2014/main" id="{2296225D-CA45-46A2-B5E6-40922957D0FC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4" name="Rechteck 5163">
                  <a:extLst>
                    <a:ext uri="{FF2B5EF4-FFF2-40B4-BE49-F238E27FC236}">
                      <a16:creationId xmlns:a16="http://schemas.microsoft.com/office/drawing/2014/main" id="{D7B80A03-9413-42FA-A55D-D36CBA2D4A0C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5" name="Rechteck 5164">
                  <a:extLst>
                    <a:ext uri="{FF2B5EF4-FFF2-40B4-BE49-F238E27FC236}">
                      <a16:creationId xmlns:a16="http://schemas.microsoft.com/office/drawing/2014/main" id="{38F694A1-A9A0-4D5E-B881-BE6A0DBEA63E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6" name="Rechteck 5165">
                  <a:extLst>
                    <a:ext uri="{FF2B5EF4-FFF2-40B4-BE49-F238E27FC236}">
                      <a16:creationId xmlns:a16="http://schemas.microsoft.com/office/drawing/2014/main" id="{42531FDB-D1CC-4D8C-9694-82F13AA9662A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7" name="Rechteck 5166">
                  <a:extLst>
                    <a:ext uri="{FF2B5EF4-FFF2-40B4-BE49-F238E27FC236}">
                      <a16:creationId xmlns:a16="http://schemas.microsoft.com/office/drawing/2014/main" id="{A7F17B84-9F18-4168-8343-80B5268D7F3A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8" name="Rechteck 5167">
                  <a:extLst>
                    <a:ext uri="{FF2B5EF4-FFF2-40B4-BE49-F238E27FC236}">
                      <a16:creationId xmlns:a16="http://schemas.microsoft.com/office/drawing/2014/main" id="{DED6A04C-F771-4B42-8F6D-68F89E34DE44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69" name="Rechteck 5168">
                  <a:extLst>
                    <a:ext uri="{FF2B5EF4-FFF2-40B4-BE49-F238E27FC236}">
                      <a16:creationId xmlns:a16="http://schemas.microsoft.com/office/drawing/2014/main" id="{94D6C0B7-4E1E-4694-A5F0-1BBEB33C0BB2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0" name="Rechteck 5169">
                  <a:extLst>
                    <a:ext uri="{FF2B5EF4-FFF2-40B4-BE49-F238E27FC236}">
                      <a16:creationId xmlns:a16="http://schemas.microsoft.com/office/drawing/2014/main" id="{9C2CB95D-A240-4053-B124-9B5251A2BBD0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1" name="Rechteck 5170">
                  <a:extLst>
                    <a:ext uri="{FF2B5EF4-FFF2-40B4-BE49-F238E27FC236}">
                      <a16:creationId xmlns:a16="http://schemas.microsoft.com/office/drawing/2014/main" id="{7A8ACC9A-CB33-467D-BEBC-A70A66B883B4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2" name="Rechteck 5171">
                  <a:extLst>
                    <a:ext uri="{FF2B5EF4-FFF2-40B4-BE49-F238E27FC236}">
                      <a16:creationId xmlns:a16="http://schemas.microsoft.com/office/drawing/2014/main" id="{2DDCC4A6-F02B-4A20-9729-B62B6C7697F3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3" name="Rechteck 5172">
                  <a:extLst>
                    <a:ext uri="{FF2B5EF4-FFF2-40B4-BE49-F238E27FC236}">
                      <a16:creationId xmlns:a16="http://schemas.microsoft.com/office/drawing/2014/main" id="{35F6E035-D73D-4761-80F8-330455B20831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4" name="Rechteck 5173">
                  <a:extLst>
                    <a:ext uri="{FF2B5EF4-FFF2-40B4-BE49-F238E27FC236}">
                      <a16:creationId xmlns:a16="http://schemas.microsoft.com/office/drawing/2014/main" id="{9CA845CC-31A3-4F9C-9C48-31C619F211E0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5" name="Rechteck 5174">
                  <a:extLst>
                    <a:ext uri="{FF2B5EF4-FFF2-40B4-BE49-F238E27FC236}">
                      <a16:creationId xmlns:a16="http://schemas.microsoft.com/office/drawing/2014/main" id="{C38BAE35-09F5-48AE-AD15-FB204CF45BCB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6" name="Rechteck 5175">
                  <a:extLst>
                    <a:ext uri="{FF2B5EF4-FFF2-40B4-BE49-F238E27FC236}">
                      <a16:creationId xmlns:a16="http://schemas.microsoft.com/office/drawing/2014/main" id="{BFFDA167-6CA3-410A-B66E-33994D3194FC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7" name="Rechteck 5176">
                  <a:extLst>
                    <a:ext uri="{FF2B5EF4-FFF2-40B4-BE49-F238E27FC236}">
                      <a16:creationId xmlns:a16="http://schemas.microsoft.com/office/drawing/2014/main" id="{3077E72F-B7F0-48DF-98EE-02599000B1EA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8" name="Rechteck 5177">
                  <a:extLst>
                    <a:ext uri="{FF2B5EF4-FFF2-40B4-BE49-F238E27FC236}">
                      <a16:creationId xmlns:a16="http://schemas.microsoft.com/office/drawing/2014/main" id="{AE010F6C-3613-48D9-A0DE-F0B01BFA91A1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79" name="Rechteck 5178">
                  <a:extLst>
                    <a:ext uri="{FF2B5EF4-FFF2-40B4-BE49-F238E27FC236}">
                      <a16:creationId xmlns:a16="http://schemas.microsoft.com/office/drawing/2014/main" id="{6D98F6C4-DA4D-4A91-94D3-DEC710E136B9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0" name="Rechteck 5179">
                  <a:extLst>
                    <a:ext uri="{FF2B5EF4-FFF2-40B4-BE49-F238E27FC236}">
                      <a16:creationId xmlns:a16="http://schemas.microsoft.com/office/drawing/2014/main" id="{5CEF04F1-8F3B-4837-BFE1-F379C28331E3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1" name="Rechteck 5180">
                  <a:extLst>
                    <a:ext uri="{FF2B5EF4-FFF2-40B4-BE49-F238E27FC236}">
                      <a16:creationId xmlns:a16="http://schemas.microsoft.com/office/drawing/2014/main" id="{3CBEE436-E3EE-4AC8-B552-9E1284DE4F99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2" name="Rechteck 5181">
                  <a:extLst>
                    <a:ext uri="{FF2B5EF4-FFF2-40B4-BE49-F238E27FC236}">
                      <a16:creationId xmlns:a16="http://schemas.microsoft.com/office/drawing/2014/main" id="{29326498-DA75-475F-910B-C5AA0B9A09DE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3" name="Rechteck 5182">
                  <a:extLst>
                    <a:ext uri="{FF2B5EF4-FFF2-40B4-BE49-F238E27FC236}">
                      <a16:creationId xmlns:a16="http://schemas.microsoft.com/office/drawing/2014/main" id="{CF92024C-EDBC-41E1-963D-225FF47E7B00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4" name="Rechteck 5183">
                  <a:extLst>
                    <a:ext uri="{FF2B5EF4-FFF2-40B4-BE49-F238E27FC236}">
                      <a16:creationId xmlns:a16="http://schemas.microsoft.com/office/drawing/2014/main" id="{8DD3ECD2-74DB-4677-99D7-9A22E89E2419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5" name="Rechteck 5184">
                  <a:extLst>
                    <a:ext uri="{FF2B5EF4-FFF2-40B4-BE49-F238E27FC236}">
                      <a16:creationId xmlns:a16="http://schemas.microsoft.com/office/drawing/2014/main" id="{3FB4E879-30F9-4822-ADDF-86F87C3BA7A0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6" name="Rechteck 5185">
                  <a:extLst>
                    <a:ext uri="{FF2B5EF4-FFF2-40B4-BE49-F238E27FC236}">
                      <a16:creationId xmlns:a16="http://schemas.microsoft.com/office/drawing/2014/main" id="{966F2C17-63D9-411C-8BB6-716E9B426D7C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7" name="Rechteck 5186">
                  <a:extLst>
                    <a:ext uri="{FF2B5EF4-FFF2-40B4-BE49-F238E27FC236}">
                      <a16:creationId xmlns:a16="http://schemas.microsoft.com/office/drawing/2014/main" id="{C14F8663-1EB5-498A-8E8A-D0A4D570FBD6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8" name="Rechteck 5187">
                  <a:extLst>
                    <a:ext uri="{FF2B5EF4-FFF2-40B4-BE49-F238E27FC236}">
                      <a16:creationId xmlns:a16="http://schemas.microsoft.com/office/drawing/2014/main" id="{A909D640-1269-46D8-9AE9-B860DF7D1EFB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89" name="Rechteck 5188">
                  <a:extLst>
                    <a:ext uri="{FF2B5EF4-FFF2-40B4-BE49-F238E27FC236}">
                      <a16:creationId xmlns:a16="http://schemas.microsoft.com/office/drawing/2014/main" id="{C0E5609E-D0CD-49BB-958D-B902F2772A4F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0" name="Rechteck 5189">
                  <a:extLst>
                    <a:ext uri="{FF2B5EF4-FFF2-40B4-BE49-F238E27FC236}">
                      <a16:creationId xmlns:a16="http://schemas.microsoft.com/office/drawing/2014/main" id="{224386D2-6DA2-4DC2-AFB3-2723F6998DE4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1" name="Rechteck 5190">
                  <a:extLst>
                    <a:ext uri="{FF2B5EF4-FFF2-40B4-BE49-F238E27FC236}">
                      <a16:creationId xmlns:a16="http://schemas.microsoft.com/office/drawing/2014/main" id="{1404DE91-284A-47D9-9505-4051DC47D7A9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2" name="Rechteck 5191">
                  <a:extLst>
                    <a:ext uri="{FF2B5EF4-FFF2-40B4-BE49-F238E27FC236}">
                      <a16:creationId xmlns:a16="http://schemas.microsoft.com/office/drawing/2014/main" id="{052EE688-1886-4AB8-8ED8-A627D9A6B959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3" name="Rechteck 5192">
                  <a:extLst>
                    <a:ext uri="{FF2B5EF4-FFF2-40B4-BE49-F238E27FC236}">
                      <a16:creationId xmlns:a16="http://schemas.microsoft.com/office/drawing/2014/main" id="{3784E15D-3877-41C2-99D6-4F31E391710C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4" name="Rechteck 5193">
                  <a:extLst>
                    <a:ext uri="{FF2B5EF4-FFF2-40B4-BE49-F238E27FC236}">
                      <a16:creationId xmlns:a16="http://schemas.microsoft.com/office/drawing/2014/main" id="{94491F1D-FCA1-4C17-A941-A08074593959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5" name="Rechteck 5194">
                  <a:extLst>
                    <a:ext uri="{FF2B5EF4-FFF2-40B4-BE49-F238E27FC236}">
                      <a16:creationId xmlns:a16="http://schemas.microsoft.com/office/drawing/2014/main" id="{D95B907C-CA86-42B9-8FD0-9BFEB768A99F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6" name="Rechteck 5195">
                  <a:extLst>
                    <a:ext uri="{FF2B5EF4-FFF2-40B4-BE49-F238E27FC236}">
                      <a16:creationId xmlns:a16="http://schemas.microsoft.com/office/drawing/2014/main" id="{CA337AB6-C431-490C-A0F0-2E9BA5A1EE04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7" name="Rechteck 5196">
                  <a:extLst>
                    <a:ext uri="{FF2B5EF4-FFF2-40B4-BE49-F238E27FC236}">
                      <a16:creationId xmlns:a16="http://schemas.microsoft.com/office/drawing/2014/main" id="{7F9BCC5D-BB8B-4F2A-9582-1AD3450420E4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8" name="Rechteck 5197">
                  <a:extLst>
                    <a:ext uri="{FF2B5EF4-FFF2-40B4-BE49-F238E27FC236}">
                      <a16:creationId xmlns:a16="http://schemas.microsoft.com/office/drawing/2014/main" id="{9962995F-272F-4358-B096-C454DAC1AEA8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99" name="Rechteck 5198">
                  <a:extLst>
                    <a:ext uri="{FF2B5EF4-FFF2-40B4-BE49-F238E27FC236}">
                      <a16:creationId xmlns:a16="http://schemas.microsoft.com/office/drawing/2014/main" id="{54FBC10A-D862-4AAA-A472-21764FE55DA7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00" name="Rechteck 5199">
                  <a:extLst>
                    <a:ext uri="{FF2B5EF4-FFF2-40B4-BE49-F238E27FC236}">
                      <a16:creationId xmlns:a16="http://schemas.microsoft.com/office/drawing/2014/main" id="{C684CF04-0D0F-4B29-916D-DDC24B69A0B6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01" name="Rechteck 5200">
                  <a:extLst>
                    <a:ext uri="{FF2B5EF4-FFF2-40B4-BE49-F238E27FC236}">
                      <a16:creationId xmlns:a16="http://schemas.microsoft.com/office/drawing/2014/main" id="{8190DBE9-9A42-4D81-87C6-65A7D52BF6F1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02" name="Rechteck 5201">
                  <a:extLst>
                    <a:ext uri="{FF2B5EF4-FFF2-40B4-BE49-F238E27FC236}">
                      <a16:creationId xmlns:a16="http://schemas.microsoft.com/office/drawing/2014/main" id="{7BDEFA5D-41BA-40F4-863C-0CFDA60F69E3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03" name="Rechteck 5202">
                  <a:extLst>
                    <a:ext uri="{FF2B5EF4-FFF2-40B4-BE49-F238E27FC236}">
                      <a16:creationId xmlns:a16="http://schemas.microsoft.com/office/drawing/2014/main" id="{78B2A57C-B540-4243-A4F8-E326DA96AAC1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04" name="Rechteck 5203">
                  <a:extLst>
                    <a:ext uri="{FF2B5EF4-FFF2-40B4-BE49-F238E27FC236}">
                      <a16:creationId xmlns:a16="http://schemas.microsoft.com/office/drawing/2014/main" id="{439FD19B-6A16-4B59-A772-A0A9DD36FA71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4756" name="Gruppieren 4755">
                <a:extLst>
                  <a:ext uri="{FF2B5EF4-FFF2-40B4-BE49-F238E27FC236}">
                    <a16:creationId xmlns:a16="http://schemas.microsoft.com/office/drawing/2014/main" id="{AC7D688F-89DB-4A7E-9381-122E7C8BDC3B}"/>
                  </a:ext>
                </a:extLst>
              </p:cNvPr>
              <p:cNvGrpSpPr/>
              <p:nvPr userDrawn="1"/>
            </p:nvGrpSpPr>
            <p:grpSpPr>
              <a:xfrm>
                <a:off x="24939" y="72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4757" name="Rechteck 4756">
                  <a:extLst>
                    <a:ext uri="{FF2B5EF4-FFF2-40B4-BE49-F238E27FC236}">
                      <a16:creationId xmlns:a16="http://schemas.microsoft.com/office/drawing/2014/main" id="{3626D72A-F5E9-4533-B94F-1EB3B5AF2314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8" name="Rechteck 4757">
                  <a:extLst>
                    <a:ext uri="{FF2B5EF4-FFF2-40B4-BE49-F238E27FC236}">
                      <a16:creationId xmlns:a16="http://schemas.microsoft.com/office/drawing/2014/main" id="{4D24FB3B-E328-4CEC-8AF5-5E06A9337AE9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9" name="Rechteck 4758">
                  <a:extLst>
                    <a:ext uri="{FF2B5EF4-FFF2-40B4-BE49-F238E27FC236}">
                      <a16:creationId xmlns:a16="http://schemas.microsoft.com/office/drawing/2014/main" id="{675751E2-3B42-4DCB-910B-67A5DE9444B2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0" name="Rechteck 4759">
                  <a:extLst>
                    <a:ext uri="{FF2B5EF4-FFF2-40B4-BE49-F238E27FC236}">
                      <a16:creationId xmlns:a16="http://schemas.microsoft.com/office/drawing/2014/main" id="{89F3F400-F464-43F7-9559-198EB3F47C3D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1" name="Rechteck 4760">
                  <a:extLst>
                    <a:ext uri="{FF2B5EF4-FFF2-40B4-BE49-F238E27FC236}">
                      <a16:creationId xmlns:a16="http://schemas.microsoft.com/office/drawing/2014/main" id="{22AAF5CD-FE27-484E-BC1B-B7424B01DF31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2" name="Rechteck 4761">
                  <a:extLst>
                    <a:ext uri="{FF2B5EF4-FFF2-40B4-BE49-F238E27FC236}">
                      <a16:creationId xmlns:a16="http://schemas.microsoft.com/office/drawing/2014/main" id="{CE9F3B5D-E5AB-494B-B184-6AB70C7E4EA2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3" name="Rechteck 4762">
                  <a:extLst>
                    <a:ext uri="{FF2B5EF4-FFF2-40B4-BE49-F238E27FC236}">
                      <a16:creationId xmlns:a16="http://schemas.microsoft.com/office/drawing/2014/main" id="{49754ED3-D36D-45C5-A804-2A8FE45374A1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4" name="Rechteck 4763">
                  <a:extLst>
                    <a:ext uri="{FF2B5EF4-FFF2-40B4-BE49-F238E27FC236}">
                      <a16:creationId xmlns:a16="http://schemas.microsoft.com/office/drawing/2014/main" id="{2D6B7B0B-BB63-4AC9-915E-C6889DB2C37C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5" name="Rechteck 4764">
                  <a:extLst>
                    <a:ext uri="{FF2B5EF4-FFF2-40B4-BE49-F238E27FC236}">
                      <a16:creationId xmlns:a16="http://schemas.microsoft.com/office/drawing/2014/main" id="{24F1E063-1624-4068-A42A-2448C7C35979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6" name="Rechteck 4765">
                  <a:extLst>
                    <a:ext uri="{FF2B5EF4-FFF2-40B4-BE49-F238E27FC236}">
                      <a16:creationId xmlns:a16="http://schemas.microsoft.com/office/drawing/2014/main" id="{32FD25A2-79F5-4331-8149-34B7B8A32818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7" name="Rechteck 4766">
                  <a:extLst>
                    <a:ext uri="{FF2B5EF4-FFF2-40B4-BE49-F238E27FC236}">
                      <a16:creationId xmlns:a16="http://schemas.microsoft.com/office/drawing/2014/main" id="{52508713-3C95-4166-8E6D-B8232625CD64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8" name="Rechteck 4767">
                  <a:extLst>
                    <a:ext uri="{FF2B5EF4-FFF2-40B4-BE49-F238E27FC236}">
                      <a16:creationId xmlns:a16="http://schemas.microsoft.com/office/drawing/2014/main" id="{556D28BF-BABC-4325-973B-6414156DC883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69" name="Rechteck 4768">
                  <a:extLst>
                    <a:ext uri="{FF2B5EF4-FFF2-40B4-BE49-F238E27FC236}">
                      <a16:creationId xmlns:a16="http://schemas.microsoft.com/office/drawing/2014/main" id="{FC362D9A-DF44-4D7D-BA47-DE847A10C2C9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0" name="Rechteck 4769">
                  <a:extLst>
                    <a:ext uri="{FF2B5EF4-FFF2-40B4-BE49-F238E27FC236}">
                      <a16:creationId xmlns:a16="http://schemas.microsoft.com/office/drawing/2014/main" id="{9219D583-E267-401A-944B-AC3BA279B47F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1" name="Rechteck 4770">
                  <a:extLst>
                    <a:ext uri="{FF2B5EF4-FFF2-40B4-BE49-F238E27FC236}">
                      <a16:creationId xmlns:a16="http://schemas.microsoft.com/office/drawing/2014/main" id="{231FA552-B714-470B-BD0D-56E795712B10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2" name="Rechteck 4771">
                  <a:extLst>
                    <a:ext uri="{FF2B5EF4-FFF2-40B4-BE49-F238E27FC236}">
                      <a16:creationId xmlns:a16="http://schemas.microsoft.com/office/drawing/2014/main" id="{EAB0EB89-2455-41DC-9C4D-A2165A899884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3" name="Rechteck 4772">
                  <a:extLst>
                    <a:ext uri="{FF2B5EF4-FFF2-40B4-BE49-F238E27FC236}">
                      <a16:creationId xmlns:a16="http://schemas.microsoft.com/office/drawing/2014/main" id="{E3F37C11-C90D-4EFE-A56D-A35E3FD3686A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4" name="Rechteck 4773">
                  <a:extLst>
                    <a:ext uri="{FF2B5EF4-FFF2-40B4-BE49-F238E27FC236}">
                      <a16:creationId xmlns:a16="http://schemas.microsoft.com/office/drawing/2014/main" id="{40970A8F-A07C-4B65-8DA6-2F2C3C6D3B3D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5" name="Rechteck 4774">
                  <a:extLst>
                    <a:ext uri="{FF2B5EF4-FFF2-40B4-BE49-F238E27FC236}">
                      <a16:creationId xmlns:a16="http://schemas.microsoft.com/office/drawing/2014/main" id="{B8D6C7A4-091F-46F5-A5E0-34A696E39A22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6" name="Rechteck 4775">
                  <a:extLst>
                    <a:ext uri="{FF2B5EF4-FFF2-40B4-BE49-F238E27FC236}">
                      <a16:creationId xmlns:a16="http://schemas.microsoft.com/office/drawing/2014/main" id="{A368CF8B-2B4C-42CB-8658-9DED4580E37D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7" name="Rechteck 4776">
                  <a:extLst>
                    <a:ext uri="{FF2B5EF4-FFF2-40B4-BE49-F238E27FC236}">
                      <a16:creationId xmlns:a16="http://schemas.microsoft.com/office/drawing/2014/main" id="{EDFE84E6-25F9-4AAC-A8C9-08AFBD197E05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8" name="Rechteck 4777">
                  <a:extLst>
                    <a:ext uri="{FF2B5EF4-FFF2-40B4-BE49-F238E27FC236}">
                      <a16:creationId xmlns:a16="http://schemas.microsoft.com/office/drawing/2014/main" id="{B01C74B4-2FEB-48D4-89CE-CA6F5DA57C8B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79" name="Rechteck 4778">
                  <a:extLst>
                    <a:ext uri="{FF2B5EF4-FFF2-40B4-BE49-F238E27FC236}">
                      <a16:creationId xmlns:a16="http://schemas.microsoft.com/office/drawing/2014/main" id="{987BB8A5-0D1E-474B-865C-C9B52B54D91D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0" name="Rechteck 4779">
                  <a:extLst>
                    <a:ext uri="{FF2B5EF4-FFF2-40B4-BE49-F238E27FC236}">
                      <a16:creationId xmlns:a16="http://schemas.microsoft.com/office/drawing/2014/main" id="{0A360059-A4CF-4B27-A28A-36A528B6F58D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1" name="Rechteck 4780">
                  <a:extLst>
                    <a:ext uri="{FF2B5EF4-FFF2-40B4-BE49-F238E27FC236}">
                      <a16:creationId xmlns:a16="http://schemas.microsoft.com/office/drawing/2014/main" id="{2900B83C-3104-495A-A886-5125F5E3CD6D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2" name="Rechteck 4781">
                  <a:extLst>
                    <a:ext uri="{FF2B5EF4-FFF2-40B4-BE49-F238E27FC236}">
                      <a16:creationId xmlns:a16="http://schemas.microsoft.com/office/drawing/2014/main" id="{52224541-6551-4111-AD31-E850F3DD513D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3" name="Rechteck 4782">
                  <a:extLst>
                    <a:ext uri="{FF2B5EF4-FFF2-40B4-BE49-F238E27FC236}">
                      <a16:creationId xmlns:a16="http://schemas.microsoft.com/office/drawing/2014/main" id="{A62D2779-55A7-4D14-906B-A3CF7556034F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4" name="Rechteck 4783">
                  <a:extLst>
                    <a:ext uri="{FF2B5EF4-FFF2-40B4-BE49-F238E27FC236}">
                      <a16:creationId xmlns:a16="http://schemas.microsoft.com/office/drawing/2014/main" id="{E66CC9BD-6B76-453A-A4E1-B260C57E1666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5" name="Rechteck 4784">
                  <a:extLst>
                    <a:ext uri="{FF2B5EF4-FFF2-40B4-BE49-F238E27FC236}">
                      <a16:creationId xmlns:a16="http://schemas.microsoft.com/office/drawing/2014/main" id="{56F66013-A764-4B7A-BA33-8C286F880A21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6" name="Rechteck 4785">
                  <a:extLst>
                    <a:ext uri="{FF2B5EF4-FFF2-40B4-BE49-F238E27FC236}">
                      <a16:creationId xmlns:a16="http://schemas.microsoft.com/office/drawing/2014/main" id="{14DB227F-95ED-4EAB-8AF3-0577CF3B1C3B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7" name="Rechteck 4786">
                  <a:extLst>
                    <a:ext uri="{FF2B5EF4-FFF2-40B4-BE49-F238E27FC236}">
                      <a16:creationId xmlns:a16="http://schemas.microsoft.com/office/drawing/2014/main" id="{03A6F353-0E2D-45D2-8803-B5488D4E1DB9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8" name="Rechteck 4787">
                  <a:extLst>
                    <a:ext uri="{FF2B5EF4-FFF2-40B4-BE49-F238E27FC236}">
                      <a16:creationId xmlns:a16="http://schemas.microsoft.com/office/drawing/2014/main" id="{8915B7BF-44B1-441A-94B3-B7417FD90BE5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89" name="Rechteck 4788">
                  <a:extLst>
                    <a:ext uri="{FF2B5EF4-FFF2-40B4-BE49-F238E27FC236}">
                      <a16:creationId xmlns:a16="http://schemas.microsoft.com/office/drawing/2014/main" id="{D6B3A7B2-ACC4-450C-9638-887DFF6D0AE0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0" name="Rechteck 4789">
                  <a:extLst>
                    <a:ext uri="{FF2B5EF4-FFF2-40B4-BE49-F238E27FC236}">
                      <a16:creationId xmlns:a16="http://schemas.microsoft.com/office/drawing/2014/main" id="{08BEE423-AC10-48F6-9130-0EFC89327A7E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1" name="Rechteck 4790">
                  <a:extLst>
                    <a:ext uri="{FF2B5EF4-FFF2-40B4-BE49-F238E27FC236}">
                      <a16:creationId xmlns:a16="http://schemas.microsoft.com/office/drawing/2014/main" id="{E7246774-56EE-487A-B2F3-FBF250109AB0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2" name="Rechteck 4791">
                  <a:extLst>
                    <a:ext uri="{FF2B5EF4-FFF2-40B4-BE49-F238E27FC236}">
                      <a16:creationId xmlns:a16="http://schemas.microsoft.com/office/drawing/2014/main" id="{E7B0DD65-62EC-4D65-A213-C66990FCDD57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3" name="Rechteck 4792">
                  <a:extLst>
                    <a:ext uri="{FF2B5EF4-FFF2-40B4-BE49-F238E27FC236}">
                      <a16:creationId xmlns:a16="http://schemas.microsoft.com/office/drawing/2014/main" id="{F6231DB9-C94D-46CE-891E-E4AC6CF9A6B0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4" name="Rechteck 4793">
                  <a:extLst>
                    <a:ext uri="{FF2B5EF4-FFF2-40B4-BE49-F238E27FC236}">
                      <a16:creationId xmlns:a16="http://schemas.microsoft.com/office/drawing/2014/main" id="{957BCFCF-4671-4489-9409-576627EDC412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5" name="Rechteck 4794">
                  <a:extLst>
                    <a:ext uri="{FF2B5EF4-FFF2-40B4-BE49-F238E27FC236}">
                      <a16:creationId xmlns:a16="http://schemas.microsoft.com/office/drawing/2014/main" id="{D3219407-7F62-4EEF-B227-006BACA97E68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6" name="Rechteck 4795">
                  <a:extLst>
                    <a:ext uri="{FF2B5EF4-FFF2-40B4-BE49-F238E27FC236}">
                      <a16:creationId xmlns:a16="http://schemas.microsoft.com/office/drawing/2014/main" id="{A5C987EC-E580-4A8B-AB17-A624535A9090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7" name="Rechteck 4796">
                  <a:extLst>
                    <a:ext uri="{FF2B5EF4-FFF2-40B4-BE49-F238E27FC236}">
                      <a16:creationId xmlns:a16="http://schemas.microsoft.com/office/drawing/2014/main" id="{DC9479C9-B402-4C5A-9C27-6470F1732029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8" name="Rechteck 4797">
                  <a:extLst>
                    <a:ext uri="{FF2B5EF4-FFF2-40B4-BE49-F238E27FC236}">
                      <a16:creationId xmlns:a16="http://schemas.microsoft.com/office/drawing/2014/main" id="{D0C639B7-0010-4206-AC49-F793483D1306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99" name="Rechteck 4798">
                  <a:extLst>
                    <a:ext uri="{FF2B5EF4-FFF2-40B4-BE49-F238E27FC236}">
                      <a16:creationId xmlns:a16="http://schemas.microsoft.com/office/drawing/2014/main" id="{D4BC5530-197E-4E84-90F3-F64E3132E674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0" name="Rechteck 4799">
                  <a:extLst>
                    <a:ext uri="{FF2B5EF4-FFF2-40B4-BE49-F238E27FC236}">
                      <a16:creationId xmlns:a16="http://schemas.microsoft.com/office/drawing/2014/main" id="{082B77B3-2F42-4704-BD2E-FA84091928AD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1" name="Rechteck 4800">
                  <a:extLst>
                    <a:ext uri="{FF2B5EF4-FFF2-40B4-BE49-F238E27FC236}">
                      <a16:creationId xmlns:a16="http://schemas.microsoft.com/office/drawing/2014/main" id="{81C27859-664D-4A63-B6B5-616CF1596232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2" name="Rechteck 4801">
                  <a:extLst>
                    <a:ext uri="{FF2B5EF4-FFF2-40B4-BE49-F238E27FC236}">
                      <a16:creationId xmlns:a16="http://schemas.microsoft.com/office/drawing/2014/main" id="{766BD879-03BA-4395-A563-7922A60FE2BB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3" name="Rechteck 4802">
                  <a:extLst>
                    <a:ext uri="{FF2B5EF4-FFF2-40B4-BE49-F238E27FC236}">
                      <a16:creationId xmlns:a16="http://schemas.microsoft.com/office/drawing/2014/main" id="{50A0B56D-583B-4A2D-B0C5-BC2458EAC3DF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4" name="Rechteck 4803">
                  <a:extLst>
                    <a:ext uri="{FF2B5EF4-FFF2-40B4-BE49-F238E27FC236}">
                      <a16:creationId xmlns:a16="http://schemas.microsoft.com/office/drawing/2014/main" id="{85F38FB9-E6AF-4930-B993-71A7E22E0457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5" name="Rechteck 4804">
                  <a:extLst>
                    <a:ext uri="{FF2B5EF4-FFF2-40B4-BE49-F238E27FC236}">
                      <a16:creationId xmlns:a16="http://schemas.microsoft.com/office/drawing/2014/main" id="{86900ABB-1896-402E-ABF0-FA18F14FB10E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6" name="Rechteck 4805">
                  <a:extLst>
                    <a:ext uri="{FF2B5EF4-FFF2-40B4-BE49-F238E27FC236}">
                      <a16:creationId xmlns:a16="http://schemas.microsoft.com/office/drawing/2014/main" id="{3F5F93C6-640F-4374-899B-6628B94606EA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7" name="Rechteck 4806">
                  <a:extLst>
                    <a:ext uri="{FF2B5EF4-FFF2-40B4-BE49-F238E27FC236}">
                      <a16:creationId xmlns:a16="http://schemas.microsoft.com/office/drawing/2014/main" id="{15D072A0-EA48-4B5C-B6C5-D88A4A4FCB57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8" name="Rechteck 4807">
                  <a:extLst>
                    <a:ext uri="{FF2B5EF4-FFF2-40B4-BE49-F238E27FC236}">
                      <a16:creationId xmlns:a16="http://schemas.microsoft.com/office/drawing/2014/main" id="{085EDF29-7D60-49DE-8FB0-699695CF0997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09" name="Rechteck 4808">
                  <a:extLst>
                    <a:ext uri="{FF2B5EF4-FFF2-40B4-BE49-F238E27FC236}">
                      <a16:creationId xmlns:a16="http://schemas.microsoft.com/office/drawing/2014/main" id="{E3097DD6-5957-453D-8BF2-69D06495F057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0" name="Rechteck 4809">
                  <a:extLst>
                    <a:ext uri="{FF2B5EF4-FFF2-40B4-BE49-F238E27FC236}">
                      <a16:creationId xmlns:a16="http://schemas.microsoft.com/office/drawing/2014/main" id="{38F5D59E-7610-44B5-A00B-3E3AD13E0655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1" name="Rechteck 4810">
                  <a:extLst>
                    <a:ext uri="{FF2B5EF4-FFF2-40B4-BE49-F238E27FC236}">
                      <a16:creationId xmlns:a16="http://schemas.microsoft.com/office/drawing/2014/main" id="{FE30C603-FFEE-4B2A-8DA8-840C653F725D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2" name="Rechteck 4811">
                  <a:extLst>
                    <a:ext uri="{FF2B5EF4-FFF2-40B4-BE49-F238E27FC236}">
                      <a16:creationId xmlns:a16="http://schemas.microsoft.com/office/drawing/2014/main" id="{C96659B8-A5D8-4121-923C-2E329AC48C52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3" name="Rechteck 4812">
                  <a:extLst>
                    <a:ext uri="{FF2B5EF4-FFF2-40B4-BE49-F238E27FC236}">
                      <a16:creationId xmlns:a16="http://schemas.microsoft.com/office/drawing/2014/main" id="{3968ACAD-D567-4099-953A-E3DA8425FC0B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4" name="Rechteck 4813">
                  <a:extLst>
                    <a:ext uri="{FF2B5EF4-FFF2-40B4-BE49-F238E27FC236}">
                      <a16:creationId xmlns:a16="http://schemas.microsoft.com/office/drawing/2014/main" id="{5EBACC89-B03B-480B-ADB1-546F2B6E788E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5" name="Rechteck 4814">
                  <a:extLst>
                    <a:ext uri="{FF2B5EF4-FFF2-40B4-BE49-F238E27FC236}">
                      <a16:creationId xmlns:a16="http://schemas.microsoft.com/office/drawing/2014/main" id="{834BB1A0-7633-4431-8A2B-63DB5F1BFD49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6" name="Rechteck 4815">
                  <a:extLst>
                    <a:ext uri="{FF2B5EF4-FFF2-40B4-BE49-F238E27FC236}">
                      <a16:creationId xmlns:a16="http://schemas.microsoft.com/office/drawing/2014/main" id="{D0063483-86E5-4B0B-B80A-4779D3DA50E1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7" name="Rechteck 4816">
                  <a:extLst>
                    <a:ext uri="{FF2B5EF4-FFF2-40B4-BE49-F238E27FC236}">
                      <a16:creationId xmlns:a16="http://schemas.microsoft.com/office/drawing/2014/main" id="{21F1ED43-E862-4518-A79E-3516B20FF8E6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8" name="Rechteck 4817">
                  <a:extLst>
                    <a:ext uri="{FF2B5EF4-FFF2-40B4-BE49-F238E27FC236}">
                      <a16:creationId xmlns:a16="http://schemas.microsoft.com/office/drawing/2014/main" id="{58D44BDD-0BA9-4C92-ACCC-B5B6964D828C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19" name="Rechteck 4818">
                  <a:extLst>
                    <a:ext uri="{FF2B5EF4-FFF2-40B4-BE49-F238E27FC236}">
                      <a16:creationId xmlns:a16="http://schemas.microsoft.com/office/drawing/2014/main" id="{C41D400A-43DE-444D-8D25-48A1C5462434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0" name="Rechteck 4819">
                  <a:extLst>
                    <a:ext uri="{FF2B5EF4-FFF2-40B4-BE49-F238E27FC236}">
                      <a16:creationId xmlns:a16="http://schemas.microsoft.com/office/drawing/2014/main" id="{CAA75C59-E237-4391-9E48-8C05E5A36BC2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1" name="Rechteck 4820">
                  <a:extLst>
                    <a:ext uri="{FF2B5EF4-FFF2-40B4-BE49-F238E27FC236}">
                      <a16:creationId xmlns:a16="http://schemas.microsoft.com/office/drawing/2014/main" id="{8130B1FF-273D-42B3-9EB4-F31FC22F24FE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2" name="Rechteck 4821">
                  <a:extLst>
                    <a:ext uri="{FF2B5EF4-FFF2-40B4-BE49-F238E27FC236}">
                      <a16:creationId xmlns:a16="http://schemas.microsoft.com/office/drawing/2014/main" id="{3837FE47-46D4-4A63-91E2-3477387E2B8D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3" name="Rechteck 4822">
                  <a:extLst>
                    <a:ext uri="{FF2B5EF4-FFF2-40B4-BE49-F238E27FC236}">
                      <a16:creationId xmlns:a16="http://schemas.microsoft.com/office/drawing/2014/main" id="{301A518E-DD53-4AF6-B96A-D8C95BF2282D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4" name="Rechteck 4823">
                  <a:extLst>
                    <a:ext uri="{FF2B5EF4-FFF2-40B4-BE49-F238E27FC236}">
                      <a16:creationId xmlns:a16="http://schemas.microsoft.com/office/drawing/2014/main" id="{C643E4D7-BC52-4EFE-A460-C1050140A866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5" name="Rechteck 4824">
                  <a:extLst>
                    <a:ext uri="{FF2B5EF4-FFF2-40B4-BE49-F238E27FC236}">
                      <a16:creationId xmlns:a16="http://schemas.microsoft.com/office/drawing/2014/main" id="{2C6FB29D-BD55-4C5C-86D3-E20D2AAA1574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6" name="Rechteck 4825">
                  <a:extLst>
                    <a:ext uri="{FF2B5EF4-FFF2-40B4-BE49-F238E27FC236}">
                      <a16:creationId xmlns:a16="http://schemas.microsoft.com/office/drawing/2014/main" id="{ED5FAA6F-845C-412F-A0EA-889D427A70A4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7" name="Rechteck 4826">
                  <a:extLst>
                    <a:ext uri="{FF2B5EF4-FFF2-40B4-BE49-F238E27FC236}">
                      <a16:creationId xmlns:a16="http://schemas.microsoft.com/office/drawing/2014/main" id="{8E8C6237-A4BC-487B-80E6-DA49C926078A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8" name="Rechteck 4827">
                  <a:extLst>
                    <a:ext uri="{FF2B5EF4-FFF2-40B4-BE49-F238E27FC236}">
                      <a16:creationId xmlns:a16="http://schemas.microsoft.com/office/drawing/2014/main" id="{D207F71C-32A9-44B2-B36D-F956F888770E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29" name="Rechteck 4828">
                  <a:extLst>
                    <a:ext uri="{FF2B5EF4-FFF2-40B4-BE49-F238E27FC236}">
                      <a16:creationId xmlns:a16="http://schemas.microsoft.com/office/drawing/2014/main" id="{77769A94-2937-4D2E-9686-48B4FB708150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0" name="Rechteck 4829">
                  <a:extLst>
                    <a:ext uri="{FF2B5EF4-FFF2-40B4-BE49-F238E27FC236}">
                      <a16:creationId xmlns:a16="http://schemas.microsoft.com/office/drawing/2014/main" id="{0853DF44-1657-435B-9DFE-B57830D2EB66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1" name="Rechteck 4830">
                  <a:extLst>
                    <a:ext uri="{FF2B5EF4-FFF2-40B4-BE49-F238E27FC236}">
                      <a16:creationId xmlns:a16="http://schemas.microsoft.com/office/drawing/2014/main" id="{3AACB8D7-240C-4538-A662-B09DE3A6D4C7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2" name="Rechteck 4831">
                  <a:extLst>
                    <a:ext uri="{FF2B5EF4-FFF2-40B4-BE49-F238E27FC236}">
                      <a16:creationId xmlns:a16="http://schemas.microsoft.com/office/drawing/2014/main" id="{F447D346-842A-4DA7-A586-4886CF7DDA86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3" name="Rechteck 4832">
                  <a:extLst>
                    <a:ext uri="{FF2B5EF4-FFF2-40B4-BE49-F238E27FC236}">
                      <a16:creationId xmlns:a16="http://schemas.microsoft.com/office/drawing/2014/main" id="{C95989D8-07BD-4B48-A3F2-9FB43B512592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4" name="Rechteck 4833">
                  <a:extLst>
                    <a:ext uri="{FF2B5EF4-FFF2-40B4-BE49-F238E27FC236}">
                      <a16:creationId xmlns:a16="http://schemas.microsoft.com/office/drawing/2014/main" id="{FC882E08-CCA6-4A94-8FB1-545C39990002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5" name="Rechteck 4834">
                  <a:extLst>
                    <a:ext uri="{FF2B5EF4-FFF2-40B4-BE49-F238E27FC236}">
                      <a16:creationId xmlns:a16="http://schemas.microsoft.com/office/drawing/2014/main" id="{D5D513FE-2999-459B-837F-E14AD519E775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6" name="Rechteck 4835">
                  <a:extLst>
                    <a:ext uri="{FF2B5EF4-FFF2-40B4-BE49-F238E27FC236}">
                      <a16:creationId xmlns:a16="http://schemas.microsoft.com/office/drawing/2014/main" id="{64E90DFA-FCE9-4274-A743-D65DBED43BBD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7" name="Rechteck 4836">
                  <a:extLst>
                    <a:ext uri="{FF2B5EF4-FFF2-40B4-BE49-F238E27FC236}">
                      <a16:creationId xmlns:a16="http://schemas.microsoft.com/office/drawing/2014/main" id="{2FD969AC-C3CE-4F66-94E5-F20AF32CE27A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8" name="Rechteck 4837">
                  <a:extLst>
                    <a:ext uri="{FF2B5EF4-FFF2-40B4-BE49-F238E27FC236}">
                      <a16:creationId xmlns:a16="http://schemas.microsoft.com/office/drawing/2014/main" id="{AEC98B30-AD4F-471F-942F-267957941944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39" name="Rechteck 4838">
                  <a:extLst>
                    <a:ext uri="{FF2B5EF4-FFF2-40B4-BE49-F238E27FC236}">
                      <a16:creationId xmlns:a16="http://schemas.microsoft.com/office/drawing/2014/main" id="{C591ABF6-AF37-4643-B91F-BC38CFFA156E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0" name="Rechteck 4839">
                  <a:extLst>
                    <a:ext uri="{FF2B5EF4-FFF2-40B4-BE49-F238E27FC236}">
                      <a16:creationId xmlns:a16="http://schemas.microsoft.com/office/drawing/2014/main" id="{B0DC0814-4A3E-4A9B-B280-4E70BE02D25C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1" name="Rechteck 4840">
                  <a:extLst>
                    <a:ext uri="{FF2B5EF4-FFF2-40B4-BE49-F238E27FC236}">
                      <a16:creationId xmlns:a16="http://schemas.microsoft.com/office/drawing/2014/main" id="{F5B0FECE-9206-4FE3-978D-9928D5D863A6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2" name="Rechteck 4841">
                  <a:extLst>
                    <a:ext uri="{FF2B5EF4-FFF2-40B4-BE49-F238E27FC236}">
                      <a16:creationId xmlns:a16="http://schemas.microsoft.com/office/drawing/2014/main" id="{A391929D-E8E2-4A8F-BE04-269F12DF64CB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3" name="Rechteck 4842">
                  <a:extLst>
                    <a:ext uri="{FF2B5EF4-FFF2-40B4-BE49-F238E27FC236}">
                      <a16:creationId xmlns:a16="http://schemas.microsoft.com/office/drawing/2014/main" id="{5D80C13F-B0D7-41E5-AB15-3A44DC55D124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4" name="Rechteck 4843">
                  <a:extLst>
                    <a:ext uri="{FF2B5EF4-FFF2-40B4-BE49-F238E27FC236}">
                      <a16:creationId xmlns:a16="http://schemas.microsoft.com/office/drawing/2014/main" id="{AAA4735D-5D29-4179-8317-1724695CAC0C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5" name="Rechteck 4844">
                  <a:extLst>
                    <a:ext uri="{FF2B5EF4-FFF2-40B4-BE49-F238E27FC236}">
                      <a16:creationId xmlns:a16="http://schemas.microsoft.com/office/drawing/2014/main" id="{E89EBF24-7446-45AA-8605-E2EF5F54F700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6" name="Rechteck 4845">
                  <a:extLst>
                    <a:ext uri="{FF2B5EF4-FFF2-40B4-BE49-F238E27FC236}">
                      <a16:creationId xmlns:a16="http://schemas.microsoft.com/office/drawing/2014/main" id="{AAB4FAD2-F9F4-4F79-A25E-DA332DE73BAD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7" name="Rechteck 4846">
                  <a:extLst>
                    <a:ext uri="{FF2B5EF4-FFF2-40B4-BE49-F238E27FC236}">
                      <a16:creationId xmlns:a16="http://schemas.microsoft.com/office/drawing/2014/main" id="{D2B50D3D-BE28-4D67-BBF4-B1D2857010F6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8" name="Rechteck 4847">
                  <a:extLst>
                    <a:ext uri="{FF2B5EF4-FFF2-40B4-BE49-F238E27FC236}">
                      <a16:creationId xmlns:a16="http://schemas.microsoft.com/office/drawing/2014/main" id="{3F397983-704E-4009-9702-94ED2547B6DE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49" name="Rechteck 4848">
                  <a:extLst>
                    <a:ext uri="{FF2B5EF4-FFF2-40B4-BE49-F238E27FC236}">
                      <a16:creationId xmlns:a16="http://schemas.microsoft.com/office/drawing/2014/main" id="{C1294D15-EDCB-4937-8A86-894B10391F00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0" name="Rechteck 4849">
                  <a:extLst>
                    <a:ext uri="{FF2B5EF4-FFF2-40B4-BE49-F238E27FC236}">
                      <a16:creationId xmlns:a16="http://schemas.microsoft.com/office/drawing/2014/main" id="{CB42F6B4-B18B-424A-8BA2-371E8B71E783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1" name="Rechteck 4850">
                  <a:extLst>
                    <a:ext uri="{FF2B5EF4-FFF2-40B4-BE49-F238E27FC236}">
                      <a16:creationId xmlns:a16="http://schemas.microsoft.com/office/drawing/2014/main" id="{A60CA8A7-B112-4CAE-B0DF-180B29780642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2" name="Rechteck 4851">
                  <a:extLst>
                    <a:ext uri="{FF2B5EF4-FFF2-40B4-BE49-F238E27FC236}">
                      <a16:creationId xmlns:a16="http://schemas.microsoft.com/office/drawing/2014/main" id="{50318483-5BE7-45FC-9B9B-394FAF1881A9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3" name="Rechteck 4852">
                  <a:extLst>
                    <a:ext uri="{FF2B5EF4-FFF2-40B4-BE49-F238E27FC236}">
                      <a16:creationId xmlns:a16="http://schemas.microsoft.com/office/drawing/2014/main" id="{6E326314-C0CF-4B33-A9B1-774645949E14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4" name="Rechteck 4853">
                  <a:extLst>
                    <a:ext uri="{FF2B5EF4-FFF2-40B4-BE49-F238E27FC236}">
                      <a16:creationId xmlns:a16="http://schemas.microsoft.com/office/drawing/2014/main" id="{2E098355-1404-484E-ABAD-102CA27763C8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5" name="Rechteck 4854">
                  <a:extLst>
                    <a:ext uri="{FF2B5EF4-FFF2-40B4-BE49-F238E27FC236}">
                      <a16:creationId xmlns:a16="http://schemas.microsoft.com/office/drawing/2014/main" id="{758DEF6A-4DDD-46E9-BA63-76A3DDF960DB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6" name="Rechteck 4855">
                  <a:extLst>
                    <a:ext uri="{FF2B5EF4-FFF2-40B4-BE49-F238E27FC236}">
                      <a16:creationId xmlns:a16="http://schemas.microsoft.com/office/drawing/2014/main" id="{A50FEB85-B70F-48D7-9AD1-60E4C05B80CE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7" name="Rechteck 4856">
                  <a:extLst>
                    <a:ext uri="{FF2B5EF4-FFF2-40B4-BE49-F238E27FC236}">
                      <a16:creationId xmlns:a16="http://schemas.microsoft.com/office/drawing/2014/main" id="{3265E46F-B6FF-44E5-90FF-2A70A14E0128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8" name="Rechteck 4857">
                  <a:extLst>
                    <a:ext uri="{FF2B5EF4-FFF2-40B4-BE49-F238E27FC236}">
                      <a16:creationId xmlns:a16="http://schemas.microsoft.com/office/drawing/2014/main" id="{0A932F0D-E0DD-4D69-83BD-3D571EF566C2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59" name="Rechteck 4858">
                  <a:extLst>
                    <a:ext uri="{FF2B5EF4-FFF2-40B4-BE49-F238E27FC236}">
                      <a16:creationId xmlns:a16="http://schemas.microsoft.com/office/drawing/2014/main" id="{2CF2E6E6-2FCC-4DFE-B638-ADB6946289BD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0" name="Rechteck 4859">
                  <a:extLst>
                    <a:ext uri="{FF2B5EF4-FFF2-40B4-BE49-F238E27FC236}">
                      <a16:creationId xmlns:a16="http://schemas.microsoft.com/office/drawing/2014/main" id="{68A92EDC-DEA6-452D-9367-564F1B462C18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1" name="Rechteck 4860">
                  <a:extLst>
                    <a:ext uri="{FF2B5EF4-FFF2-40B4-BE49-F238E27FC236}">
                      <a16:creationId xmlns:a16="http://schemas.microsoft.com/office/drawing/2014/main" id="{2F2C3300-6A99-4E35-83F5-E4D468EA62D8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2" name="Rechteck 4861">
                  <a:extLst>
                    <a:ext uri="{FF2B5EF4-FFF2-40B4-BE49-F238E27FC236}">
                      <a16:creationId xmlns:a16="http://schemas.microsoft.com/office/drawing/2014/main" id="{33B2AB3C-09EC-46B2-9C1E-073A0852EEB8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3" name="Rechteck 4862">
                  <a:extLst>
                    <a:ext uri="{FF2B5EF4-FFF2-40B4-BE49-F238E27FC236}">
                      <a16:creationId xmlns:a16="http://schemas.microsoft.com/office/drawing/2014/main" id="{D18430B5-1A5B-4B81-B0AF-2C7430CAF848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4" name="Rechteck 4863">
                  <a:extLst>
                    <a:ext uri="{FF2B5EF4-FFF2-40B4-BE49-F238E27FC236}">
                      <a16:creationId xmlns:a16="http://schemas.microsoft.com/office/drawing/2014/main" id="{1D292981-56DD-43BE-B46E-8C5688F4589C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5" name="Rechteck 4864">
                  <a:extLst>
                    <a:ext uri="{FF2B5EF4-FFF2-40B4-BE49-F238E27FC236}">
                      <a16:creationId xmlns:a16="http://schemas.microsoft.com/office/drawing/2014/main" id="{47A10E46-FBA9-414F-BF4D-370F94C8B8D1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6" name="Rechteck 4865">
                  <a:extLst>
                    <a:ext uri="{FF2B5EF4-FFF2-40B4-BE49-F238E27FC236}">
                      <a16:creationId xmlns:a16="http://schemas.microsoft.com/office/drawing/2014/main" id="{1407D136-D3D0-4CE2-BEE1-BB40F1A76FB3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7" name="Rechteck 4866">
                  <a:extLst>
                    <a:ext uri="{FF2B5EF4-FFF2-40B4-BE49-F238E27FC236}">
                      <a16:creationId xmlns:a16="http://schemas.microsoft.com/office/drawing/2014/main" id="{2B4D1AD6-EA74-4028-AF3B-5F90F964BBD4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8" name="Rechteck 4867">
                  <a:extLst>
                    <a:ext uri="{FF2B5EF4-FFF2-40B4-BE49-F238E27FC236}">
                      <a16:creationId xmlns:a16="http://schemas.microsoft.com/office/drawing/2014/main" id="{E669C91C-A8D8-4574-BDD1-25F843D77CCA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69" name="Rechteck 4868">
                  <a:extLst>
                    <a:ext uri="{FF2B5EF4-FFF2-40B4-BE49-F238E27FC236}">
                      <a16:creationId xmlns:a16="http://schemas.microsoft.com/office/drawing/2014/main" id="{E974BCD7-8D3E-4C62-962B-4F929A87AFFC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0" name="Rechteck 4869">
                  <a:extLst>
                    <a:ext uri="{FF2B5EF4-FFF2-40B4-BE49-F238E27FC236}">
                      <a16:creationId xmlns:a16="http://schemas.microsoft.com/office/drawing/2014/main" id="{830C0039-E29A-4E59-8A0F-449F15683336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1" name="Rechteck 4870">
                  <a:extLst>
                    <a:ext uri="{FF2B5EF4-FFF2-40B4-BE49-F238E27FC236}">
                      <a16:creationId xmlns:a16="http://schemas.microsoft.com/office/drawing/2014/main" id="{6340430C-E3EE-4D27-9645-0000E7FC09F5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2" name="Rechteck 4871">
                  <a:extLst>
                    <a:ext uri="{FF2B5EF4-FFF2-40B4-BE49-F238E27FC236}">
                      <a16:creationId xmlns:a16="http://schemas.microsoft.com/office/drawing/2014/main" id="{A6EAABCE-A4EF-457C-9C17-9B40D3C1C20D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3" name="Rechteck 4872">
                  <a:extLst>
                    <a:ext uri="{FF2B5EF4-FFF2-40B4-BE49-F238E27FC236}">
                      <a16:creationId xmlns:a16="http://schemas.microsoft.com/office/drawing/2014/main" id="{391543DC-7144-4645-A8C2-39E389E62ED4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4" name="Rechteck 4873">
                  <a:extLst>
                    <a:ext uri="{FF2B5EF4-FFF2-40B4-BE49-F238E27FC236}">
                      <a16:creationId xmlns:a16="http://schemas.microsoft.com/office/drawing/2014/main" id="{4DA15D18-E109-4658-B3F0-ED9F28F51EBF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5" name="Rechteck 4874">
                  <a:extLst>
                    <a:ext uri="{FF2B5EF4-FFF2-40B4-BE49-F238E27FC236}">
                      <a16:creationId xmlns:a16="http://schemas.microsoft.com/office/drawing/2014/main" id="{31D44085-C538-4BA6-ACEA-B4C49D5F85CA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6" name="Rechteck 4875">
                  <a:extLst>
                    <a:ext uri="{FF2B5EF4-FFF2-40B4-BE49-F238E27FC236}">
                      <a16:creationId xmlns:a16="http://schemas.microsoft.com/office/drawing/2014/main" id="{4C8350A9-ED9E-4BFC-933B-FCF54DC67A8A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7" name="Rechteck 4876">
                  <a:extLst>
                    <a:ext uri="{FF2B5EF4-FFF2-40B4-BE49-F238E27FC236}">
                      <a16:creationId xmlns:a16="http://schemas.microsoft.com/office/drawing/2014/main" id="{65002ED1-5557-43DF-BABF-EB5F36038537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8" name="Rechteck 4877">
                  <a:extLst>
                    <a:ext uri="{FF2B5EF4-FFF2-40B4-BE49-F238E27FC236}">
                      <a16:creationId xmlns:a16="http://schemas.microsoft.com/office/drawing/2014/main" id="{2D56C231-8213-4772-BD67-A546BA41BF6E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79" name="Rechteck 4878">
                  <a:extLst>
                    <a:ext uri="{FF2B5EF4-FFF2-40B4-BE49-F238E27FC236}">
                      <a16:creationId xmlns:a16="http://schemas.microsoft.com/office/drawing/2014/main" id="{2A90FA88-36E3-415A-A6D4-3A50FFE5EA3A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0" name="Rechteck 4879">
                  <a:extLst>
                    <a:ext uri="{FF2B5EF4-FFF2-40B4-BE49-F238E27FC236}">
                      <a16:creationId xmlns:a16="http://schemas.microsoft.com/office/drawing/2014/main" id="{211F779C-2F31-4AE1-B282-AE88C192E151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1" name="Rechteck 4880">
                  <a:extLst>
                    <a:ext uri="{FF2B5EF4-FFF2-40B4-BE49-F238E27FC236}">
                      <a16:creationId xmlns:a16="http://schemas.microsoft.com/office/drawing/2014/main" id="{A1723059-BD0D-422B-8805-1F4CF128DDDB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2" name="Rechteck 4881">
                  <a:extLst>
                    <a:ext uri="{FF2B5EF4-FFF2-40B4-BE49-F238E27FC236}">
                      <a16:creationId xmlns:a16="http://schemas.microsoft.com/office/drawing/2014/main" id="{23531654-B981-44A4-BF5F-07A82D7A260A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3" name="Rechteck 4882">
                  <a:extLst>
                    <a:ext uri="{FF2B5EF4-FFF2-40B4-BE49-F238E27FC236}">
                      <a16:creationId xmlns:a16="http://schemas.microsoft.com/office/drawing/2014/main" id="{99A8BCC0-9326-4097-A29C-A014E4CCF151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4" name="Rechteck 4883">
                  <a:extLst>
                    <a:ext uri="{FF2B5EF4-FFF2-40B4-BE49-F238E27FC236}">
                      <a16:creationId xmlns:a16="http://schemas.microsoft.com/office/drawing/2014/main" id="{879609F7-19EB-426F-ACDD-6456F5BFD4B5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5" name="Rechteck 4884">
                  <a:extLst>
                    <a:ext uri="{FF2B5EF4-FFF2-40B4-BE49-F238E27FC236}">
                      <a16:creationId xmlns:a16="http://schemas.microsoft.com/office/drawing/2014/main" id="{83B5E709-5F01-484F-A047-A634A286B54A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6" name="Rechteck 4885">
                  <a:extLst>
                    <a:ext uri="{FF2B5EF4-FFF2-40B4-BE49-F238E27FC236}">
                      <a16:creationId xmlns:a16="http://schemas.microsoft.com/office/drawing/2014/main" id="{1224D95D-FC82-46FA-8F1D-6076A74E1661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7" name="Rechteck 4886">
                  <a:extLst>
                    <a:ext uri="{FF2B5EF4-FFF2-40B4-BE49-F238E27FC236}">
                      <a16:creationId xmlns:a16="http://schemas.microsoft.com/office/drawing/2014/main" id="{521A7306-FAAD-4BCF-A158-CCCCECC8DF05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8" name="Rechteck 4887">
                  <a:extLst>
                    <a:ext uri="{FF2B5EF4-FFF2-40B4-BE49-F238E27FC236}">
                      <a16:creationId xmlns:a16="http://schemas.microsoft.com/office/drawing/2014/main" id="{66D7FCB5-EB86-405C-AF44-0700858B1540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89" name="Rechteck 4888">
                  <a:extLst>
                    <a:ext uri="{FF2B5EF4-FFF2-40B4-BE49-F238E27FC236}">
                      <a16:creationId xmlns:a16="http://schemas.microsoft.com/office/drawing/2014/main" id="{A662EE25-D9BF-45B8-BB96-8A9F01799B80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0" name="Rechteck 4889">
                  <a:extLst>
                    <a:ext uri="{FF2B5EF4-FFF2-40B4-BE49-F238E27FC236}">
                      <a16:creationId xmlns:a16="http://schemas.microsoft.com/office/drawing/2014/main" id="{7E02168C-CBC8-49D1-940E-608CE9564225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1" name="Rechteck 4890">
                  <a:extLst>
                    <a:ext uri="{FF2B5EF4-FFF2-40B4-BE49-F238E27FC236}">
                      <a16:creationId xmlns:a16="http://schemas.microsoft.com/office/drawing/2014/main" id="{29227080-C359-41BA-B804-2BB710D45A48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2" name="Rechteck 4891">
                  <a:extLst>
                    <a:ext uri="{FF2B5EF4-FFF2-40B4-BE49-F238E27FC236}">
                      <a16:creationId xmlns:a16="http://schemas.microsoft.com/office/drawing/2014/main" id="{3345F086-11B3-4CB3-B490-FDA40AA3D3E2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3" name="Rechteck 4892">
                  <a:extLst>
                    <a:ext uri="{FF2B5EF4-FFF2-40B4-BE49-F238E27FC236}">
                      <a16:creationId xmlns:a16="http://schemas.microsoft.com/office/drawing/2014/main" id="{480DFF4F-F2A5-4E1D-A588-AAC6F7D112CA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4" name="Rechteck 4893">
                  <a:extLst>
                    <a:ext uri="{FF2B5EF4-FFF2-40B4-BE49-F238E27FC236}">
                      <a16:creationId xmlns:a16="http://schemas.microsoft.com/office/drawing/2014/main" id="{462D45C1-411D-4421-AFE9-F76219AB32B6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5" name="Rechteck 4894">
                  <a:extLst>
                    <a:ext uri="{FF2B5EF4-FFF2-40B4-BE49-F238E27FC236}">
                      <a16:creationId xmlns:a16="http://schemas.microsoft.com/office/drawing/2014/main" id="{EB455C50-7E50-41C5-9AE2-1A77788C674F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6" name="Rechteck 4895">
                  <a:extLst>
                    <a:ext uri="{FF2B5EF4-FFF2-40B4-BE49-F238E27FC236}">
                      <a16:creationId xmlns:a16="http://schemas.microsoft.com/office/drawing/2014/main" id="{8F343522-947F-4E7D-86CA-E00E3FCC74C6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7" name="Rechteck 4896">
                  <a:extLst>
                    <a:ext uri="{FF2B5EF4-FFF2-40B4-BE49-F238E27FC236}">
                      <a16:creationId xmlns:a16="http://schemas.microsoft.com/office/drawing/2014/main" id="{90B11DED-9D88-4240-A927-7CE16A79A66A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8" name="Rechteck 4897">
                  <a:extLst>
                    <a:ext uri="{FF2B5EF4-FFF2-40B4-BE49-F238E27FC236}">
                      <a16:creationId xmlns:a16="http://schemas.microsoft.com/office/drawing/2014/main" id="{4DBF91D7-EC59-4248-92B4-348201ADFD47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99" name="Rechteck 4898">
                  <a:extLst>
                    <a:ext uri="{FF2B5EF4-FFF2-40B4-BE49-F238E27FC236}">
                      <a16:creationId xmlns:a16="http://schemas.microsoft.com/office/drawing/2014/main" id="{980935D2-794B-431A-82C8-D2A2CE645B42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0" name="Rechteck 4899">
                  <a:extLst>
                    <a:ext uri="{FF2B5EF4-FFF2-40B4-BE49-F238E27FC236}">
                      <a16:creationId xmlns:a16="http://schemas.microsoft.com/office/drawing/2014/main" id="{DE8F9A85-7EB9-48CF-A4EA-8DCE93CA4081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1" name="Rechteck 4900">
                  <a:extLst>
                    <a:ext uri="{FF2B5EF4-FFF2-40B4-BE49-F238E27FC236}">
                      <a16:creationId xmlns:a16="http://schemas.microsoft.com/office/drawing/2014/main" id="{5D2288F2-2DCF-4E5A-B71C-074C439CCF64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2" name="Rechteck 4901">
                  <a:extLst>
                    <a:ext uri="{FF2B5EF4-FFF2-40B4-BE49-F238E27FC236}">
                      <a16:creationId xmlns:a16="http://schemas.microsoft.com/office/drawing/2014/main" id="{759CFA2C-2D20-4DAC-8596-0DEDFCE0C6DE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3" name="Rechteck 4902">
                  <a:extLst>
                    <a:ext uri="{FF2B5EF4-FFF2-40B4-BE49-F238E27FC236}">
                      <a16:creationId xmlns:a16="http://schemas.microsoft.com/office/drawing/2014/main" id="{AA34DCEC-DB38-4041-81DA-F55264233ECC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4" name="Rechteck 4903">
                  <a:extLst>
                    <a:ext uri="{FF2B5EF4-FFF2-40B4-BE49-F238E27FC236}">
                      <a16:creationId xmlns:a16="http://schemas.microsoft.com/office/drawing/2014/main" id="{A363663E-928F-48BB-BF01-9810A58CEB98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5" name="Rechteck 4904">
                  <a:extLst>
                    <a:ext uri="{FF2B5EF4-FFF2-40B4-BE49-F238E27FC236}">
                      <a16:creationId xmlns:a16="http://schemas.microsoft.com/office/drawing/2014/main" id="{8E7C9CD2-8611-471B-8516-6F6694E7C6C4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6" name="Rechteck 4905">
                  <a:extLst>
                    <a:ext uri="{FF2B5EF4-FFF2-40B4-BE49-F238E27FC236}">
                      <a16:creationId xmlns:a16="http://schemas.microsoft.com/office/drawing/2014/main" id="{CB65422C-8F5E-41C5-981D-4A7B0F501E26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7" name="Rechteck 4906">
                  <a:extLst>
                    <a:ext uri="{FF2B5EF4-FFF2-40B4-BE49-F238E27FC236}">
                      <a16:creationId xmlns:a16="http://schemas.microsoft.com/office/drawing/2014/main" id="{24D17073-BCD0-4A3B-A810-E98E19915077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8" name="Rechteck 4907">
                  <a:extLst>
                    <a:ext uri="{FF2B5EF4-FFF2-40B4-BE49-F238E27FC236}">
                      <a16:creationId xmlns:a16="http://schemas.microsoft.com/office/drawing/2014/main" id="{71429C18-1DC2-47E9-BA24-F309F15DDDF4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09" name="Rechteck 4908">
                  <a:extLst>
                    <a:ext uri="{FF2B5EF4-FFF2-40B4-BE49-F238E27FC236}">
                      <a16:creationId xmlns:a16="http://schemas.microsoft.com/office/drawing/2014/main" id="{837DD583-3159-43D0-B2FD-90593AAAA3D9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0" name="Rechteck 4909">
                  <a:extLst>
                    <a:ext uri="{FF2B5EF4-FFF2-40B4-BE49-F238E27FC236}">
                      <a16:creationId xmlns:a16="http://schemas.microsoft.com/office/drawing/2014/main" id="{CC468ABC-7DE6-4527-BEB7-63C9E7459BDD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1" name="Rechteck 4910">
                  <a:extLst>
                    <a:ext uri="{FF2B5EF4-FFF2-40B4-BE49-F238E27FC236}">
                      <a16:creationId xmlns:a16="http://schemas.microsoft.com/office/drawing/2014/main" id="{8193A1C1-8252-4881-A6F8-714C1730E611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2" name="Rechteck 4911">
                  <a:extLst>
                    <a:ext uri="{FF2B5EF4-FFF2-40B4-BE49-F238E27FC236}">
                      <a16:creationId xmlns:a16="http://schemas.microsoft.com/office/drawing/2014/main" id="{6C03B3B5-DFBF-4ABA-8382-2F4F098A70C4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3" name="Rechteck 4912">
                  <a:extLst>
                    <a:ext uri="{FF2B5EF4-FFF2-40B4-BE49-F238E27FC236}">
                      <a16:creationId xmlns:a16="http://schemas.microsoft.com/office/drawing/2014/main" id="{D86AC7C2-6D7A-4148-963F-E67FDBC77E74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4" name="Rechteck 4913">
                  <a:extLst>
                    <a:ext uri="{FF2B5EF4-FFF2-40B4-BE49-F238E27FC236}">
                      <a16:creationId xmlns:a16="http://schemas.microsoft.com/office/drawing/2014/main" id="{D085E403-1349-40CF-B37D-3691A29A695D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5" name="Rechteck 4914">
                  <a:extLst>
                    <a:ext uri="{FF2B5EF4-FFF2-40B4-BE49-F238E27FC236}">
                      <a16:creationId xmlns:a16="http://schemas.microsoft.com/office/drawing/2014/main" id="{4A403776-6693-4423-8630-3A2DAD156757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6" name="Rechteck 4915">
                  <a:extLst>
                    <a:ext uri="{FF2B5EF4-FFF2-40B4-BE49-F238E27FC236}">
                      <a16:creationId xmlns:a16="http://schemas.microsoft.com/office/drawing/2014/main" id="{DA4F0D1D-000A-45E0-AF19-86796CCF840F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7" name="Rechteck 4916">
                  <a:extLst>
                    <a:ext uri="{FF2B5EF4-FFF2-40B4-BE49-F238E27FC236}">
                      <a16:creationId xmlns:a16="http://schemas.microsoft.com/office/drawing/2014/main" id="{FA7ACB50-9A7B-4ADA-8D7B-DFF77C5A4C3A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8" name="Rechteck 4917">
                  <a:extLst>
                    <a:ext uri="{FF2B5EF4-FFF2-40B4-BE49-F238E27FC236}">
                      <a16:creationId xmlns:a16="http://schemas.microsoft.com/office/drawing/2014/main" id="{3785DE45-00D4-45BF-B32F-6ADD2BD075A3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19" name="Rechteck 4918">
                  <a:extLst>
                    <a:ext uri="{FF2B5EF4-FFF2-40B4-BE49-F238E27FC236}">
                      <a16:creationId xmlns:a16="http://schemas.microsoft.com/office/drawing/2014/main" id="{83A19DDB-C0AB-4D4F-98CD-5A91F249D640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0" name="Rechteck 4919">
                  <a:extLst>
                    <a:ext uri="{FF2B5EF4-FFF2-40B4-BE49-F238E27FC236}">
                      <a16:creationId xmlns:a16="http://schemas.microsoft.com/office/drawing/2014/main" id="{90C10647-C847-4695-9BA5-153036B95182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1" name="Rechteck 4920">
                  <a:extLst>
                    <a:ext uri="{FF2B5EF4-FFF2-40B4-BE49-F238E27FC236}">
                      <a16:creationId xmlns:a16="http://schemas.microsoft.com/office/drawing/2014/main" id="{872DE552-25CF-45BF-A001-D633B3625712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2" name="Rechteck 4921">
                  <a:extLst>
                    <a:ext uri="{FF2B5EF4-FFF2-40B4-BE49-F238E27FC236}">
                      <a16:creationId xmlns:a16="http://schemas.microsoft.com/office/drawing/2014/main" id="{BFA3A874-BBBD-42CE-BBAF-A56211120387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3" name="Rechteck 4922">
                  <a:extLst>
                    <a:ext uri="{FF2B5EF4-FFF2-40B4-BE49-F238E27FC236}">
                      <a16:creationId xmlns:a16="http://schemas.microsoft.com/office/drawing/2014/main" id="{43B2BF9F-2728-407E-AFFE-696422AF998C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4" name="Rechteck 4923">
                  <a:extLst>
                    <a:ext uri="{FF2B5EF4-FFF2-40B4-BE49-F238E27FC236}">
                      <a16:creationId xmlns:a16="http://schemas.microsoft.com/office/drawing/2014/main" id="{A3B0A7A0-86E1-47B1-BF11-46F872795911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5" name="Rechteck 4924">
                  <a:extLst>
                    <a:ext uri="{FF2B5EF4-FFF2-40B4-BE49-F238E27FC236}">
                      <a16:creationId xmlns:a16="http://schemas.microsoft.com/office/drawing/2014/main" id="{89C100F7-4948-43C3-9F6E-83617D805503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6" name="Rechteck 4925">
                  <a:extLst>
                    <a:ext uri="{FF2B5EF4-FFF2-40B4-BE49-F238E27FC236}">
                      <a16:creationId xmlns:a16="http://schemas.microsoft.com/office/drawing/2014/main" id="{3ED82B67-EFDA-4D2E-BE23-3F48E2A4C89B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7" name="Rechteck 4926">
                  <a:extLst>
                    <a:ext uri="{FF2B5EF4-FFF2-40B4-BE49-F238E27FC236}">
                      <a16:creationId xmlns:a16="http://schemas.microsoft.com/office/drawing/2014/main" id="{029DADBE-83C1-436F-849D-86A199EF9D97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8" name="Rechteck 4927">
                  <a:extLst>
                    <a:ext uri="{FF2B5EF4-FFF2-40B4-BE49-F238E27FC236}">
                      <a16:creationId xmlns:a16="http://schemas.microsoft.com/office/drawing/2014/main" id="{A12FDA1F-FDB6-4953-9E51-DC96CB8F4D0B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29" name="Rechteck 4928">
                  <a:extLst>
                    <a:ext uri="{FF2B5EF4-FFF2-40B4-BE49-F238E27FC236}">
                      <a16:creationId xmlns:a16="http://schemas.microsoft.com/office/drawing/2014/main" id="{6058DF5A-E4EC-4AE1-86C6-A52CE4FCCA1C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0" name="Rechteck 4929">
                  <a:extLst>
                    <a:ext uri="{FF2B5EF4-FFF2-40B4-BE49-F238E27FC236}">
                      <a16:creationId xmlns:a16="http://schemas.microsoft.com/office/drawing/2014/main" id="{7F51CF90-6B26-46CC-8F15-5B62ACD31BA5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1" name="Rechteck 4930">
                  <a:extLst>
                    <a:ext uri="{FF2B5EF4-FFF2-40B4-BE49-F238E27FC236}">
                      <a16:creationId xmlns:a16="http://schemas.microsoft.com/office/drawing/2014/main" id="{EA6A1522-C743-40C2-BABE-60E03B292C50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2" name="Rechteck 4931">
                  <a:extLst>
                    <a:ext uri="{FF2B5EF4-FFF2-40B4-BE49-F238E27FC236}">
                      <a16:creationId xmlns:a16="http://schemas.microsoft.com/office/drawing/2014/main" id="{DB41FA7E-7835-4654-8FA4-99C6441FCD71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3" name="Rechteck 4932">
                  <a:extLst>
                    <a:ext uri="{FF2B5EF4-FFF2-40B4-BE49-F238E27FC236}">
                      <a16:creationId xmlns:a16="http://schemas.microsoft.com/office/drawing/2014/main" id="{A029475C-547F-42C8-9F32-489327A4CF87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4" name="Rechteck 4933">
                  <a:extLst>
                    <a:ext uri="{FF2B5EF4-FFF2-40B4-BE49-F238E27FC236}">
                      <a16:creationId xmlns:a16="http://schemas.microsoft.com/office/drawing/2014/main" id="{E91D2B60-610A-4971-BA7D-A8C8DFAE9222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5" name="Rechteck 4934">
                  <a:extLst>
                    <a:ext uri="{FF2B5EF4-FFF2-40B4-BE49-F238E27FC236}">
                      <a16:creationId xmlns:a16="http://schemas.microsoft.com/office/drawing/2014/main" id="{3D34DA89-9AC7-4411-B5ED-22D53F84DFEF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6" name="Rechteck 4935">
                  <a:extLst>
                    <a:ext uri="{FF2B5EF4-FFF2-40B4-BE49-F238E27FC236}">
                      <a16:creationId xmlns:a16="http://schemas.microsoft.com/office/drawing/2014/main" id="{8C116D12-B673-4EEB-A20C-DA29C99910FA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7" name="Rechteck 4936">
                  <a:extLst>
                    <a:ext uri="{FF2B5EF4-FFF2-40B4-BE49-F238E27FC236}">
                      <a16:creationId xmlns:a16="http://schemas.microsoft.com/office/drawing/2014/main" id="{BC4A0C9D-AA77-4D9A-B7A6-C5F47C9593E3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8" name="Rechteck 4937">
                  <a:extLst>
                    <a:ext uri="{FF2B5EF4-FFF2-40B4-BE49-F238E27FC236}">
                      <a16:creationId xmlns:a16="http://schemas.microsoft.com/office/drawing/2014/main" id="{BEFA2BDD-9553-4FC5-BA2B-E885BACE1F6E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39" name="Rechteck 4938">
                  <a:extLst>
                    <a:ext uri="{FF2B5EF4-FFF2-40B4-BE49-F238E27FC236}">
                      <a16:creationId xmlns:a16="http://schemas.microsoft.com/office/drawing/2014/main" id="{559D13A0-4A12-49F1-A60D-B3278CA055EF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0" name="Rechteck 4939">
                  <a:extLst>
                    <a:ext uri="{FF2B5EF4-FFF2-40B4-BE49-F238E27FC236}">
                      <a16:creationId xmlns:a16="http://schemas.microsoft.com/office/drawing/2014/main" id="{CE3CEFB0-7607-4A72-85D6-393F24AB775F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1" name="Rechteck 4940">
                  <a:extLst>
                    <a:ext uri="{FF2B5EF4-FFF2-40B4-BE49-F238E27FC236}">
                      <a16:creationId xmlns:a16="http://schemas.microsoft.com/office/drawing/2014/main" id="{185859E5-046A-4846-9B04-08A7ECCE6304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2" name="Rechteck 4941">
                  <a:extLst>
                    <a:ext uri="{FF2B5EF4-FFF2-40B4-BE49-F238E27FC236}">
                      <a16:creationId xmlns:a16="http://schemas.microsoft.com/office/drawing/2014/main" id="{F0C2CCA5-9122-4A51-9246-2F687445344E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3" name="Rechteck 4942">
                  <a:extLst>
                    <a:ext uri="{FF2B5EF4-FFF2-40B4-BE49-F238E27FC236}">
                      <a16:creationId xmlns:a16="http://schemas.microsoft.com/office/drawing/2014/main" id="{9380DA30-F3CF-48F1-9DD1-ABB8EB267561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4" name="Rechteck 4943">
                  <a:extLst>
                    <a:ext uri="{FF2B5EF4-FFF2-40B4-BE49-F238E27FC236}">
                      <a16:creationId xmlns:a16="http://schemas.microsoft.com/office/drawing/2014/main" id="{164EB747-9219-4436-AC29-171B7CE5AC8C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5" name="Rechteck 4944">
                  <a:extLst>
                    <a:ext uri="{FF2B5EF4-FFF2-40B4-BE49-F238E27FC236}">
                      <a16:creationId xmlns:a16="http://schemas.microsoft.com/office/drawing/2014/main" id="{7F01C876-8219-46E9-81D4-E46C7EDC9CA6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6" name="Rechteck 4945">
                  <a:extLst>
                    <a:ext uri="{FF2B5EF4-FFF2-40B4-BE49-F238E27FC236}">
                      <a16:creationId xmlns:a16="http://schemas.microsoft.com/office/drawing/2014/main" id="{360B7029-3FB0-4025-80D4-CE5306DF93CB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7" name="Rechteck 4946">
                  <a:extLst>
                    <a:ext uri="{FF2B5EF4-FFF2-40B4-BE49-F238E27FC236}">
                      <a16:creationId xmlns:a16="http://schemas.microsoft.com/office/drawing/2014/main" id="{BE135415-8827-4222-8D0F-A84F2A36F478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8" name="Rechteck 4947">
                  <a:extLst>
                    <a:ext uri="{FF2B5EF4-FFF2-40B4-BE49-F238E27FC236}">
                      <a16:creationId xmlns:a16="http://schemas.microsoft.com/office/drawing/2014/main" id="{CF0CB053-CC98-4193-A8FE-EFE846800B2B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49" name="Rechteck 4948">
                  <a:extLst>
                    <a:ext uri="{FF2B5EF4-FFF2-40B4-BE49-F238E27FC236}">
                      <a16:creationId xmlns:a16="http://schemas.microsoft.com/office/drawing/2014/main" id="{9334FD69-215B-4AE7-B098-5712B63E9D18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0" name="Rechteck 4949">
                  <a:extLst>
                    <a:ext uri="{FF2B5EF4-FFF2-40B4-BE49-F238E27FC236}">
                      <a16:creationId xmlns:a16="http://schemas.microsoft.com/office/drawing/2014/main" id="{D724E5D3-4A9C-4DB4-B92F-C00397DA1901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1" name="Rechteck 4950">
                  <a:extLst>
                    <a:ext uri="{FF2B5EF4-FFF2-40B4-BE49-F238E27FC236}">
                      <a16:creationId xmlns:a16="http://schemas.microsoft.com/office/drawing/2014/main" id="{ADCAB957-0579-4CAF-893F-A6FC8EE05B44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2" name="Rechteck 4951">
                  <a:extLst>
                    <a:ext uri="{FF2B5EF4-FFF2-40B4-BE49-F238E27FC236}">
                      <a16:creationId xmlns:a16="http://schemas.microsoft.com/office/drawing/2014/main" id="{C7041FB7-7E65-4633-BE1C-032837EBB416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3" name="Rechteck 4952">
                  <a:extLst>
                    <a:ext uri="{FF2B5EF4-FFF2-40B4-BE49-F238E27FC236}">
                      <a16:creationId xmlns:a16="http://schemas.microsoft.com/office/drawing/2014/main" id="{9A82F8C2-2730-473B-93F4-6B941210A671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4" name="Rechteck 4953">
                  <a:extLst>
                    <a:ext uri="{FF2B5EF4-FFF2-40B4-BE49-F238E27FC236}">
                      <a16:creationId xmlns:a16="http://schemas.microsoft.com/office/drawing/2014/main" id="{F1DD1B08-99D3-4057-895F-6531E3E1C0DF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5" name="Rechteck 4954">
                  <a:extLst>
                    <a:ext uri="{FF2B5EF4-FFF2-40B4-BE49-F238E27FC236}">
                      <a16:creationId xmlns:a16="http://schemas.microsoft.com/office/drawing/2014/main" id="{B83C453E-F6F4-471D-AB99-C97E558842C7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6" name="Rechteck 4955">
                  <a:extLst>
                    <a:ext uri="{FF2B5EF4-FFF2-40B4-BE49-F238E27FC236}">
                      <a16:creationId xmlns:a16="http://schemas.microsoft.com/office/drawing/2014/main" id="{63C71B81-DEF7-448B-A02C-C0B1576715F2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7" name="Rechteck 4956">
                  <a:extLst>
                    <a:ext uri="{FF2B5EF4-FFF2-40B4-BE49-F238E27FC236}">
                      <a16:creationId xmlns:a16="http://schemas.microsoft.com/office/drawing/2014/main" id="{C959CAF5-27E8-4A56-A518-1809F99C0F5E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8" name="Rechteck 4957">
                  <a:extLst>
                    <a:ext uri="{FF2B5EF4-FFF2-40B4-BE49-F238E27FC236}">
                      <a16:creationId xmlns:a16="http://schemas.microsoft.com/office/drawing/2014/main" id="{F3E4F9A5-7BF4-41A1-9B16-6B5AD7B158CB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59" name="Rechteck 4958">
                  <a:extLst>
                    <a:ext uri="{FF2B5EF4-FFF2-40B4-BE49-F238E27FC236}">
                      <a16:creationId xmlns:a16="http://schemas.microsoft.com/office/drawing/2014/main" id="{3626B431-EF33-42AC-9C32-5CCA33AE3219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0" name="Rechteck 4959">
                  <a:extLst>
                    <a:ext uri="{FF2B5EF4-FFF2-40B4-BE49-F238E27FC236}">
                      <a16:creationId xmlns:a16="http://schemas.microsoft.com/office/drawing/2014/main" id="{BC4DB8C1-3C68-4A04-AD2A-C92DA825BAEA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1" name="Rechteck 4960">
                  <a:extLst>
                    <a:ext uri="{FF2B5EF4-FFF2-40B4-BE49-F238E27FC236}">
                      <a16:creationId xmlns:a16="http://schemas.microsoft.com/office/drawing/2014/main" id="{AB22EB13-804F-4C44-8996-AD93B60440A3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2" name="Rechteck 4961">
                  <a:extLst>
                    <a:ext uri="{FF2B5EF4-FFF2-40B4-BE49-F238E27FC236}">
                      <a16:creationId xmlns:a16="http://schemas.microsoft.com/office/drawing/2014/main" id="{F74E7D17-B4D5-4E4C-89DC-E54F8273921D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3" name="Rechteck 4962">
                  <a:extLst>
                    <a:ext uri="{FF2B5EF4-FFF2-40B4-BE49-F238E27FC236}">
                      <a16:creationId xmlns:a16="http://schemas.microsoft.com/office/drawing/2014/main" id="{B07C5E02-F277-4235-AC3C-1D83A9B2AE93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4" name="Rechteck 4963">
                  <a:extLst>
                    <a:ext uri="{FF2B5EF4-FFF2-40B4-BE49-F238E27FC236}">
                      <a16:creationId xmlns:a16="http://schemas.microsoft.com/office/drawing/2014/main" id="{8E90456B-FA5C-44D0-8D34-A7007B41567F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5" name="Rechteck 4964">
                  <a:extLst>
                    <a:ext uri="{FF2B5EF4-FFF2-40B4-BE49-F238E27FC236}">
                      <a16:creationId xmlns:a16="http://schemas.microsoft.com/office/drawing/2014/main" id="{4DF5076C-53F2-48E4-B1D6-F075CFBBDB3C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6" name="Rechteck 4965">
                  <a:extLst>
                    <a:ext uri="{FF2B5EF4-FFF2-40B4-BE49-F238E27FC236}">
                      <a16:creationId xmlns:a16="http://schemas.microsoft.com/office/drawing/2014/main" id="{7E9AA6A2-1821-4780-A50D-D7CB75B3B550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7" name="Rechteck 4966">
                  <a:extLst>
                    <a:ext uri="{FF2B5EF4-FFF2-40B4-BE49-F238E27FC236}">
                      <a16:creationId xmlns:a16="http://schemas.microsoft.com/office/drawing/2014/main" id="{414E0B2D-8A59-40AA-B8B2-11759E8E7F9A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8" name="Rechteck 4967">
                  <a:extLst>
                    <a:ext uri="{FF2B5EF4-FFF2-40B4-BE49-F238E27FC236}">
                      <a16:creationId xmlns:a16="http://schemas.microsoft.com/office/drawing/2014/main" id="{1B9CCD89-4BAA-49FE-B466-76465CA0289F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69" name="Rechteck 4968">
                  <a:extLst>
                    <a:ext uri="{FF2B5EF4-FFF2-40B4-BE49-F238E27FC236}">
                      <a16:creationId xmlns:a16="http://schemas.microsoft.com/office/drawing/2014/main" id="{3C486A39-8DAD-46E8-9425-D1EA5608D573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0" name="Rechteck 4969">
                  <a:extLst>
                    <a:ext uri="{FF2B5EF4-FFF2-40B4-BE49-F238E27FC236}">
                      <a16:creationId xmlns:a16="http://schemas.microsoft.com/office/drawing/2014/main" id="{F6F9EF67-F661-4857-B397-A8B3C71E610B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1" name="Rechteck 4970">
                  <a:extLst>
                    <a:ext uri="{FF2B5EF4-FFF2-40B4-BE49-F238E27FC236}">
                      <a16:creationId xmlns:a16="http://schemas.microsoft.com/office/drawing/2014/main" id="{18D4FC6C-BE78-4579-9946-B005CDFFC1CE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2" name="Rechteck 4971">
                  <a:extLst>
                    <a:ext uri="{FF2B5EF4-FFF2-40B4-BE49-F238E27FC236}">
                      <a16:creationId xmlns:a16="http://schemas.microsoft.com/office/drawing/2014/main" id="{151DB4AE-2A8A-4A70-9A4A-54D6A06AED38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3" name="Rechteck 4972">
                  <a:extLst>
                    <a:ext uri="{FF2B5EF4-FFF2-40B4-BE49-F238E27FC236}">
                      <a16:creationId xmlns:a16="http://schemas.microsoft.com/office/drawing/2014/main" id="{F008E008-5559-4752-B8E2-8711128C0B4A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4" name="Rechteck 4973">
                  <a:extLst>
                    <a:ext uri="{FF2B5EF4-FFF2-40B4-BE49-F238E27FC236}">
                      <a16:creationId xmlns:a16="http://schemas.microsoft.com/office/drawing/2014/main" id="{ED846C1F-42B1-436E-936C-98104ED8647D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5" name="Rechteck 4974">
                  <a:extLst>
                    <a:ext uri="{FF2B5EF4-FFF2-40B4-BE49-F238E27FC236}">
                      <a16:creationId xmlns:a16="http://schemas.microsoft.com/office/drawing/2014/main" id="{972316F6-FD60-464D-82D2-6589E6DC4799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6" name="Rechteck 4975">
                  <a:extLst>
                    <a:ext uri="{FF2B5EF4-FFF2-40B4-BE49-F238E27FC236}">
                      <a16:creationId xmlns:a16="http://schemas.microsoft.com/office/drawing/2014/main" id="{826B56D2-9F4E-4295-A47C-3AF0FA806FEC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7" name="Rechteck 4976">
                  <a:extLst>
                    <a:ext uri="{FF2B5EF4-FFF2-40B4-BE49-F238E27FC236}">
                      <a16:creationId xmlns:a16="http://schemas.microsoft.com/office/drawing/2014/main" id="{03B3E9F6-6A69-4705-84E1-BDA21632F427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8" name="Rechteck 4977">
                  <a:extLst>
                    <a:ext uri="{FF2B5EF4-FFF2-40B4-BE49-F238E27FC236}">
                      <a16:creationId xmlns:a16="http://schemas.microsoft.com/office/drawing/2014/main" id="{CED9DD72-F2C7-4086-B376-86988D28DC76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79" name="Rechteck 4978">
                  <a:extLst>
                    <a:ext uri="{FF2B5EF4-FFF2-40B4-BE49-F238E27FC236}">
                      <a16:creationId xmlns:a16="http://schemas.microsoft.com/office/drawing/2014/main" id="{BCFDDEF2-A02D-45A6-8411-0CB0919E2670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980" name="Rechteck 4979">
                  <a:extLst>
                    <a:ext uri="{FF2B5EF4-FFF2-40B4-BE49-F238E27FC236}">
                      <a16:creationId xmlns:a16="http://schemas.microsoft.com/office/drawing/2014/main" id="{44AA5F64-BA32-4925-81A4-4656AF71941E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grpSp>
          <p:nvGrpSpPr>
            <p:cNvPr id="4304" name="Gruppieren 4303">
              <a:extLst>
                <a:ext uri="{FF2B5EF4-FFF2-40B4-BE49-F238E27FC236}">
                  <a16:creationId xmlns:a16="http://schemas.microsoft.com/office/drawing/2014/main" id="{9722F9CA-43EA-40A9-BA0D-C98680E4439A}"/>
                </a:ext>
              </a:extLst>
            </p:cNvPr>
            <p:cNvGrpSpPr/>
            <p:nvPr userDrawn="1"/>
          </p:nvGrpSpPr>
          <p:grpSpPr>
            <a:xfrm>
              <a:off x="24939" y="1448042"/>
              <a:ext cx="10082500" cy="1440000"/>
              <a:chOff x="24939" y="8313"/>
              <a:chExt cx="10082500" cy="1440000"/>
            </a:xfrm>
          </p:grpSpPr>
          <p:grpSp>
            <p:nvGrpSpPr>
              <p:cNvPr id="4305" name="Gruppieren 4304">
                <a:extLst>
                  <a:ext uri="{FF2B5EF4-FFF2-40B4-BE49-F238E27FC236}">
                    <a16:creationId xmlns:a16="http://schemas.microsoft.com/office/drawing/2014/main" id="{E1C0AC9D-0862-428D-B818-FC4B1D828691}"/>
                  </a:ext>
                </a:extLst>
              </p:cNvPr>
              <p:cNvGrpSpPr/>
              <p:nvPr userDrawn="1"/>
            </p:nvGrpSpPr>
            <p:grpSpPr>
              <a:xfrm>
                <a:off x="24939" y="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4531" name="Rechteck 4530">
                  <a:extLst>
                    <a:ext uri="{FF2B5EF4-FFF2-40B4-BE49-F238E27FC236}">
                      <a16:creationId xmlns:a16="http://schemas.microsoft.com/office/drawing/2014/main" id="{0282E554-ACBC-49F8-908F-02AD6734E527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2" name="Rechteck 4531">
                  <a:extLst>
                    <a:ext uri="{FF2B5EF4-FFF2-40B4-BE49-F238E27FC236}">
                      <a16:creationId xmlns:a16="http://schemas.microsoft.com/office/drawing/2014/main" id="{A57551C5-8841-4097-A9FC-1F3DFBE4F652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3" name="Rechteck 4532">
                  <a:extLst>
                    <a:ext uri="{FF2B5EF4-FFF2-40B4-BE49-F238E27FC236}">
                      <a16:creationId xmlns:a16="http://schemas.microsoft.com/office/drawing/2014/main" id="{9461A687-A2CA-4126-B8D3-DF90D8985B4E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4" name="Rechteck 4533">
                  <a:extLst>
                    <a:ext uri="{FF2B5EF4-FFF2-40B4-BE49-F238E27FC236}">
                      <a16:creationId xmlns:a16="http://schemas.microsoft.com/office/drawing/2014/main" id="{20758EE4-9F83-4439-9A0A-099EB30F297F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5" name="Rechteck 4534">
                  <a:extLst>
                    <a:ext uri="{FF2B5EF4-FFF2-40B4-BE49-F238E27FC236}">
                      <a16:creationId xmlns:a16="http://schemas.microsoft.com/office/drawing/2014/main" id="{81421C08-239B-4052-95CD-C98E72C0C261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6" name="Rechteck 4535">
                  <a:extLst>
                    <a:ext uri="{FF2B5EF4-FFF2-40B4-BE49-F238E27FC236}">
                      <a16:creationId xmlns:a16="http://schemas.microsoft.com/office/drawing/2014/main" id="{8CB0DC1A-3B11-4A80-9DFE-96A297C5C9CE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7" name="Rechteck 4536">
                  <a:extLst>
                    <a:ext uri="{FF2B5EF4-FFF2-40B4-BE49-F238E27FC236}">
                      <a16:creationId xmlns:a16="http://schemas.microsoft.com/office/drawing/2014/main" id="{62E7D210-1054-48DF-B28D-2E58D0669F9A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8" name="Rechteck 4537">
                  <a:extLst>
                    <a:ext uri="{FF2B5EF4-FFF2-40B4-BE49-F238E27FC236}">
                      <a16:creationId xmlns:a16="http://schemas.microsoft.com/office/drawing/2014/main" id="{4FE44D71-05D2-49A7-9453-581B64A4B518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9" name="Rechteck 4538">
                  <a:extLst>
                    <a:ext uri="{FF2B5EF4-FFF2-40B4-BE49-F238E27FC236}">
                      <a16:creationId xmlns:a16="http://schemas.microsoft.com/office/drawing/2014/main" id="{D69FA072-F64B-4B7C-BAFF-DDF70BB00E8F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0" name="Rechteck 4539">
                  <a:extLst>
                    <a:ext uri="{FF2B5EF4-FFF2-40B4-BE49-F238E27FC236}">
                      <a16:creationId xmlns:a16="http://schemas.microsoft.com/office/drawing/2014/main" id="{2DADB4FD-E7E5-4C60-857B-CFEC567533AF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1" name="Rechteck 4540">
                  <a:extLst>
                    <a:ext uri="{FF2B5EF4-FFF2-40B4-BE49-F238E27FC236}">
                      <a16:creationId xmlns:a16="http://schemas.microsoft.com/office/drawing/2014/main" id="{1DE58AAC-37F8-43DC-9152-72538AD289F9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2" name="Rechteck 4541">
                  <a:extLst>
                    <a:ext uri="{FF2B5EF4-FFF2-40B4-BE49-F238E27FC236}">
                      <a16:creationId xmlns:a16="http://schemas.microsoft.com/office/drawing/2014/main" id="{06756006-59D2-46FC-BCFB-B5927DD533D3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3" name="Rechteck 4542">
                  <a:extLst>
                    <a:ext uri="{FF2B5EF4-FFF2-40B4-BE49-F238E27FC236}">
                      <a16:creationId xmlns:a16="http://schemas.microsoft.com/office/drawing/2014/main" id="{9C00441D-0AD0-43A7-9BF3-7EA0F57EC078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4" name="Rechteck 4543">
                  <a:extLst>
                    <a:ext uri="{FF2B5EF4-FFF2-40B4-BE49-F238E27FC236}">
                      <a16:creationId xmlns:a16="http://schemas.microsoft.com/office/drawing/2014/main" id="{64E4A03F-C077-4E7C-AE55-DCF6B8698AF7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5" name="Rechteck 4544">
                  <a:extLst>
                    <a:ext uri="{FF2B5EF4-FFF2-40B4-BE49-F238E27FC236}">
                      <a16:creationId xmlns:a16="http://schemas.microsoft.com/office/drawing/2014/main" id="{00BC62D6-95CD-4BC6-9751-EA2915A48FF4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6" name="Rechteck 4545">
                  <a:extLst>
                    <a:ext uri="{FF2B5EF4-FFF2-40B4-BE49-F238E27FC236}">
                      <a16:creationId xmlns:a16="http://schemas.microsoft.com/office/drawing/2014/main" id="{910EF579-675C-4B0D-B9CB-7E6B590DB217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7" name="Rechteck 4546">
                  <a:extLst>
                    <a:ext uri="{FF2B5EF4-FFF2-40B4-BE49-F238E27FC236}">
                      <a16:creationId xmlns:a16="http://schemas.microsoft.com/office/drawing/2014/main" id="{8CDDDB08-9B40-42E3-ADF4-A8087C50FEB8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8" name="Rechteck 4547">
                  <a:extLst>
                    <a:ext uri="{FF2B5EF4-FFF2-40B4-BE49-F238E27FC236}">
                      <a16:creationId xmlns:a16="http://schemas.microsoft.com/office/drawing/2014/main" id="{E70BA5D8-F7FF-4FEF-8B48-0EFE410A8C31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49" name="Rechteck 4548">
                  <a:extLst>
                    <a:ext uri="{FF2B5EF4-FFF2-40B4-BE49-F238E27FC236}">
                      <a16:creationId xmlns:a16="http://schemas.microsoft.com/office/drawing/2014/main" id="{251BD8F9-D1E7-48A9-B10D-70FFF8AE84AB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0" name="Rechteck 4549">
                  <a:extLst>
                    <a:ext uri="{FF2B5EF4-FFF2-40B4-BE49-F238E27FC236}">
                      <a16:creationId xmlns:a16="http://schemas.microsoft.com/office/drawing/2014/main" id="{A85DA643-F3B4-4C18-ADE7-9462BDB0AF41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1" name="Rechteck 4550">
                  <a:extLst>
                    <a:ext uri="{FF2B5EF4-FFF2-40B4-BE49-F238E27FC236}">
                      <a16:creationId xmlns:a16="http://schemas.microsoft.com/office/drawing/2014/main" id="{71EC55B1-7371-4175-A772-A1929C4A591B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2" name="Rechteck 4551">
                  <a:extLst>
                    <a:ext uri="{FF2B5EF4-FFF2-40B4-BE49-F238E27FC236}">
                      <a16:creationId xmlns:a16="http://schemas.microsoft.com/office/drawing/2014/main" id="{7EB1517B-9688-4BA1-8D51-61DF17C5C59E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3" name="Rechteck 4552">
                  <a:extLst>
                    <a:ext uri="{FF2B5EF4-FFF2-40B4-BE49-F238E27FC236}">
                      <a16:creationId xmlns:a16="http://schemas.microsoft.com/office/drawing/2014/main" id="{FDF7789B-1C53-4C08-B28F-F25BA9A1606D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4" name="Rechteck 4553">
                  <a:extLst>
                    <a:ext uri="{FF2B5EF4-FFF2-40B4-BE49-F238E27FC236}">
                      <a16:creationId xmlns:a16="http://schemas.microsoft.com/office/drawing/2014/main" id="{4F367E74-0102-447D-BA53-B99CC77A49C7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5" name="Rechteck 4554">
                  <a:extLst>
                    <a:ext uri="{FF2B5EF4-FFF2-40B4-BE49-F238E27FC236}">
                      <a16:creationId xmlns:a16="http://schemas.microsoft.com/office/drawing/2014/main" id="{AB03E12C-C2DD-4A7B-909C-94B384E60D8D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6" name="Rechteck 4555">
                  <a:extLst>
                    <a:ext uri="{FF2B5EF4-FFF2-40B4-BE49-F238E27FC236}">
                      <a16:creationId xmlns:a16="http://schemas.microsoft.com/office/drawing/2014/main" id="{9F4EC5C1-AEE8-4B35-81C3-1222ED4F6500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7" name="Rechteck 4556">
                  <a:extLst>
                    <a:ext uri="{FF2B5EF4-FFF2-40B4-BE49-F238E27FC236}">
                      <a16:creationId xmlns:a16="http://schemas.microsoft.com/office/drawing/2014/main" id="{515654D4-E8C5-4D82-8F98-A1F75816D368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8" name="Rechteck 4557">
                  <a:extLst>
                    <a:ext uri="{FF2B5EF4-FFF2-40B4-BE49-F238E27FC236}">
                      <a16:creationId xmlns:a16="http://schemas.microsoft.com/office/drawing/2014/main" id="{C707262A-624C-4B88-9131-257124924DE0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59" name="Rechteck 4558">
                  <a:extLst>
                    <a:ext uri="{FF2B5EF4-FFF2-40B4-BE49-F238E27FC236}">
                      <a16:creationId xmlns:a16="http://schemas.microsoft.com/office/drawing/2014/main" id="{343C26E7-9241-4F8C-9100-420254F96C96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0" name="Rechteck 4559">
                  <a:extLst>
                    <a:ext uri="{FF2B5EF4-FFF2-40B4-BE49-F238E27FC236}">
                      <a16:creationId xmlns:a16="http://schemas.microsoft.com/office/drawing/2014/main" id="{6A2D7C75-9D0A-4720-B7E9-E31275384671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1" name="Rechteck 4560">
                  <a:extLst>
                    <a:ext uri="{FF2B5EF4-FFF2-40B4-BE49-F238E27FC236}">
                      <a16:creationId xmlns:a16="http://schemas.microsoft.com/office/drawing/2014/main" id="{3D6354D5-E846-4108-81BA-727E66E44B36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2" name="Rechteck 4561">
                  <a:extLst>
                    <a:ext uri="{FF2B5EF4-FFF2-40B4-BE49-F238E27FC236}">
                      <a16:creationId xmlns:a16="http://schemas.microsoft.com/office/drawing/2014/main" id="{7EF46F43-5515-440F-9828-7DE71FAE92E7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3" name="Rechteck 4562">
                  <a:extLst>
                    <a:ext uri="{FF2B5EF4-FFF2-40B4-BE49-F238E27FC236}">
                      <a16:creationId xmlns:a16="http://schemas.microsoft.com/office/drawing/2014/main" id="{52F67289-01F2-4ACF-919D-42E9B5E50EE5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4" name="Rechteck 4563">
                  <a:extLst>
                    <a:ext uri="{FF2B5EF4-FFF2-40B4-BE49-F238E27FC236}">
                      <a16:creationId xmlns:a16="http://schemas.microsoft.com/office/drawing/2014/main" id="{666474C0-CD99-44B0-96D5-DC7A24DFF27F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5" name="Rechteck 4564">
                  <a:extLst>
                    <a:ext uri="{FF2B5EF4-FFF2-40B4-BE49-F238E27FC236}">
                      <a16:creationId xmlns:a16="http://schemas.microsoft.com/office/drawing/2014/main" id="{22EBD3B6-6923-4E5F-99CE-D602DFB689F9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6" name="Rechteck 4565">
                  <a:extLst>
                    <a:ext uri="{FF2B5EF4-FFF2-40B4-BE49-F238E27FC236}">
                      <a16:creationId xmlns:a16="http://schemas.microsoft.com/office/drawing/2014/main" id="{1F33618F-F3C4-4579-9239-61048DFED9CC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7" name="Rechteck 4566">
                  <a:extLst>
                    <a:ext uri="{FF2B5EF4-FFF2-40B4-BE49-F238E27FC236}">
                      <a16:creationId xmlns:a16="http://schemas.microsoft.com/office/drawing/2014/main" id="{1464CC82-9D9D-4BCB-B6A7-EF76F6C6632A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8" name="Rechteck 4567">
                  <a:extLst>
                    <a:ext uri="{FF2B5EF4-FFF2-40B4-BE49-F238E27FC236}">
                      <a16:creationId xmlns:a16="http://schemas.microsoft.com/office/drawing/2014/main" id="{24BE7DDB-83A7-4BD1-84E4-96C5794C8B3D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69" name="Rechteck 4568">
                  <a:extLst>
                    <a:ext uri="{FF2B5EF4-FFF2-40B4-BE49-F238E27FC236}">
                      <a16:creationId xmlns:a16="http://schemas.microsoft.com/office/drawing/2014/main" id="{D35600A4-AE08-4235-AE64-B229681FA5C7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0" name="Rechteck 4569">
                  <a:extLst>
                    <a:ext uri="{FF2B5EF4-FFF2-40B4-BE49-F238E27FC236}">
                      <a16:creationId xmlns:a16="http://schemas.microsoft.com/office/drawing/2014/main" id="{273823F7-684E-4091-96B5-1980EE20D869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1" name="Rechteck 4570">
                  <a:extLst>
                    <a:ext uri="{FF2B5EF4-FFF2-40B4-BE49-F238E27FC236}">
                      <a16:creationId xmlns:a16="http://schemas.microsoft.com/office/drawing/2014/main" id="{1889EC79-A807-439E-B9ED-08E7DC6B5FFC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2" name="Rechteck 4571">
                  <a:extLst>
                    <a:ext uri="{FF2B5EF4-FFF2-40B4-BE49-F238E27FC236}">
                      <a16:creationId xmlns:a16="http://schemas.microsoft.com/office/drawing/2014/main" id="{EECD35B8-229F-41EF-8BCB-CCE2BFA40B43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3" name="Rechteck 4572">
                  <a:extLst>
                    <a:ext uri="{FF2B5EF4-FFF2-40B4-BE49-F238E27FC236}">
                      <a16:creationId xmlns:a16="http://schemas.microsoft.com/office/drawing/2014/main" id="{6F5F17E4-D457-4870-9E77-149AC26ABEA3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4" name="Rechteck 4573">
                  <a:extLst>
                    <a:ext uri="{FF2B5EF4-FFF2-40B4-BE49-F238E27FC236}">
                      <a16:creationId xmlns:a16="http://schemas.microsoft.com/office/drawing/2014/main" id="{BDE3C2F5-DEFA-4980-88EB-0781C3112C3A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5" name="Rechteck 4574">
                  <a:extLst>
                    <a:ext uri="{FF2B5EF4-FFF2-40B4-BE49-F238E27FC236}">
                      <a16:creationId xmlns:a16="http://schemas.microsoft.com/office/drawing/2014/main" id="{BFC62B86-5CA2-46EA-8370-CF906C0F87DB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6" name="Rechteck 4575">
                  <a:extLst>
                    <a:ext uri="{FF2B5EF4-FFF2-40B4-BE49-F238E27FC236}">
                      <a16:creationId xmlns:a16="http://schemas.microsoft.com/office/drawing/2014/main" id="{E378F9A8-1928-45E8-BEB7-0B3F645B0427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7" name="Rechteck 4576">
                  <a:extLst>
                    <a:ext uri="{FF2B5EF4-FFF2-40B4-BE49-F238E27FC236}">
                      <a16:creationId xmlns:a16="http://schemas.microsoft.com/office/drawing/2014/main" id="{BBE5A4DF-F1A5-48E1-9A30-ABC1E4BD6EAE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8" name="Rechteck 4577">
                  <a:extLst>
                    <a:ext uri="{FF2B5EF4-FFF2-40B4-BE49-F238E27FC236}">
                      <a16:creationId xmlns:a16="http://schemas.microsoft.com/office/drawing/2014/main" id="{ED73C843-DAB5-4BB7-9912-AF34D62B3197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79" name="Rechteck 4578">
                  <a:extLst>
                    <a:ext uri="{FF2B5EF4-FFF2-40B4-BE49-F238E27FC236}">
                      <a16:creationId xmlns:a16="http://schemas.microsoft.com/office/drawing/2014/main" id="{B97B1A63-C22B-4058-8735-16B04DB3D268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0" name="Rechteck 4579">
                  <a:extLst>
                    <a:ext uri="{FF2B5EF4-FFF2-40B4-BE49-F238E27FC236}">
                      <a16:creationId xmlns:a16="http://schemas.microsoft.com/office/drawing/2014/main" id="{96EFAFA8-4203-40E7-9D23-4B53001A96F3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1" name="Rechteck 4580">
                  <a:extLst>
                    <a:ext uri="{FF2B5EF4-FFF2-40B4-BE49-F238E27FC236}">
                      <a16:creationId xmlns:a16="http://schemas.microsoft.com/office/drawing/2014/main" id="{4409C093-46D6-4F30-B52B-18B324B3E5C2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2" name="Rechteck 4581">
                  <a:extLst>
                    <a:ext uri="{FF2B5EF4-FFF2-40B4-BE49-F238E27FC236}">
                      <a16:creationId xmlns:a16="http://schemas.microsoft.com/office/drawing/2014/main" id="{E949F9E2-2460-41CB-85DC-F6E7161FD27B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3" name="Rechteck 4582">
                  <a:extLst>
                    <a:ext uri="{FF2B5EF4-FFF2-40B4-BE49-F238E27FC236}">
                      <a16:creationId xmlns:a16="http://schemas.microsoft.com/office/drawing/2014/main" id="{880BFCF9-D715-46B6-9EB1-AC8988D633F5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4" name="Rechteck 4583">
                  <a:extLst>
                    <a:ext uri="{FF2B5EF4-FFF2-40B4-BE49-F238E27FC236}">
                      <a16:creationId xmlns:a16="http://schemas.microsoft.com/office/drawing/2014/main" id="{7506609C-EAAB-4D27-87DB-FCC9D533FFBE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5" name="Rechteck 4584">
                  <a:extLst>
                    <a:ext uri="{FF2B5EF4-FFF2-40B4-BE49-F238E27FC236}">
                      <a16:creationId xmlns:a16="http://schemas.microsoft.com/office/drawing/2014/main" id="{BECF974C-4086-474C-8DFA-A75699855560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6" name="Rechteck 4585">
                  <a:extLst>
                    <a:ext uri="{FF2B5EF4-FFF2-40B4-BE49-F238E27FC236}">
                      <a16:creationId xmlns:a16="http://schemas.microsoft.com/office/drawing/2014/main" id="{C6B102C6-8B9D-4FDA-8EAF-4DD2E57433ED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7" name="Rechteck 4586">
                  <a:extLst>
                    <a:ext uri="{FF2B5EF4-FFF2-40B4-BE49-F238E27FC236}">
                      <a16:creationId xmlns:a16="http://schemas.microsoft.com/office/drawing/2014/main" id="{9556FE3D-E80C-4D97-AE98-A0519154F187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8" name="Rechteck 4587">
                  <a:extLst>
                    <a:ext uri="{FF2B5EF4-FFF2-40B4-BE49-F238E27FC236}">
                      <a16:creationId xmlns:a16="http://schemas.microsoft.com/office/drawing/2014/main" id="{6C043DD2-E934-419D-9199-1AB6A4931053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89" name="Rechteck 4588">
                  <a:extLst>
                    <a:ext uri="{FF2B5EF4-FFF2-40B4-BE49-F238E27FC236}">
                      <a16:creationId xmlns:a16="http://schemas.microsoft.com/office/drawing/2014/main" id="{B7C72B8E-5222-4D43-AB20-D9FDC6EC2B34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0" name="Rechteck 4589">
                  <a:extLst>
                    <a:ext uri="{FF2B5EF4-FFF2-40B4-BE49-F238E27FC236}">
                      <a16:creationId xmlns:a16="http://schemas.microsoft.com/office/drawing/2014/main" id="{28C85B95-D109-4FEF-B1DF-97178D84792C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1" name="Rechteck 4590">
                  <a:extLst>
                    <a:ext uri="{FF2B5EF4-FFF2-40B4-BE49-F238E27FC236}">
                      <a16:creationId xmlns:a16="http://schemas.microsoft.com/office/drawing/2014/main" id="{60277D1A-C1E1-4584-8A1C-827E015A86DE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2" name="Rechteck 4591">
                  <a:extLst>
                    <a:ext uri="{FF2B5EF4-FFF2-40B4-BE49-F238E27FC236}">
                      <a16:creationId xmlns:a16="http://schemas.microsoft.com/office/drawing/2014/main" id="{7C44EB9D-C538-49C7-A30C-213B5ACCED1D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3" name="Rechteck 4592">
                  <a:extLst>
                    <a:ext uri="{FF2B5EF4-FFF2-40B4-BE49-F238E27FC236}">
                      <a16:creationId xmlns:a16="http://schemas.microsoft.com/office/drawing/2014/main" id="{769FAB17-0716-477E-A344-7F9F7BBC87B9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4" name="Rechteck 4593">
                  <a:extLst>
                    <a:ext uri="{FF2B5EF4-FFF2-40B4-BE49-F238E27FC236}">
                      <a16:creationId xmlns:a16="http://schemas.microsoft.com/office/drawing/2014/main" id="{0A6EDB1D-2CF0-429B-95F5-FF37AA80EDD9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5" name="Rechteck 4594">
                  <a:extLst>
                    <a:ext uri="{FF2B5EF4-FFF2-40B4-BE49-F238E27FC236}">
                      <a16:creationId xmlns:a16="http://schemas.microsoft.com/office/drawing/2014/main" id="{33FCA3E0-244F-4F75-B3A3-187C69712A7F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6" name="Rechteck 4595">
                  <a:extLst>
                    <a:ext uri="{FF2B5EF4-FFF2-40B4-BE49-F238E27FC236}">
                      <a16:creationId xmlns:a16="http://schemas.microsoft.com/office/drawing/2014/main" id="{B541CDDC-8700-4CE1-ACC7-2D3D57FFBFA6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7" name="Rechteck 4596">
                  <a:extLst>
                    <a:ext uri="{FF2B5EF4-FFF2-40B4-BE49-F238E27FC236}">
                      <a16:creationId xmlns:a16="http://schemas.microsoft.com/office/drawing/2014/main" id="{683D6F52-0D48-47EF-B070-0AED4B00F2F1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8" name="Rechteck 4597">
                  <a:extLst>
                    <a:ext uri="{FF2B5EF4-FFF2-40B4-BE49-F238E27FC236}">
                      <a16:creationId xmlns:a16="http://schemas.microsoft.com/office/drawing/2014/main" id="{E1121B50-A2E8-412A-8431-49A358157D90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99" name="Rechteck 4598">
                  <a:extLst>
                    <a:ext uri="{FF2B5EF4-FFF2-40B4-BE49-F238E27FC236}">
                      <a16:creationId xmlns:a16="http://schemas.microsoft.com/office/drawing/2014/main" id="{4F1830C2-F335-4D4F-A5A3-C583B3B38BBC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0" name="Rechteck 4599">
                  <a:extLst>
                    <a:ext uri="{FF2B5EF4-FFF2-40B4-BE49-F238E27FC236}">
                      <a16:creationId xmlns:a16="http://schemas.microsoft.com/office/drawing/2014/main" id="{6F30660B-87B8-4626-998E-8BCFB69B6037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1" name="Rechteck 4600">
                  <a:extLst>
                    <a:ext uri="{FF2B5EF4-FFF2-40B4-BE49-F238E27FC236}">
                      <a16:creationId xmlns:a16="http://schemas.microsoft.com/office/drawing/2014/main" id="{CD9503AC-EDB5-431A-A90D-FE412FF7AFFC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2" name="Rechteck 4601">
                  <a:extLst>
                    <a:ext uri="{FF2B5EF4-FFF2-40B4-BE49-F238E27FC236}">
                      <a16:creationId xmlns:a16="http://schemas.microsoft.com/office/drawing/2014/main" id="{902FA89C-D4FC-4584-ACA9-6FE5DE0F2044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3" name="Rechteck 4602">
                  <a:extLst>
                    <a:ext uri="{FF2B5EF4-FFF2-40B4-BE49-F238E27FC236}">
                      <a16:creationId xmlns:a16="http://schemas.microsoft.com/office/drawing/2014/main" id="{C4C51216-2DAA-4B36-939B-1DD4BBDBFA5F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4" name="Rechteck 4603">
                  <a:extLst>
                    <a:ext uri="{FF2B5EF4-FFF2-40B4-BE49-F238E27FC236}">
                      <a16:creationId xmlns:a16="http://schemas.microsoft.com/office/drawing/2014/main" id="{2C509F20-3821-4018-8071-9B99EB38BE59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5" name="Rechteck 4604">
                  <a:extLst>
                    <a:ext uri="{FF2B5EF4-FFF2-40B4-BE49-F238E27FC236}">
                      <a16:creationId xmlns:a16="http://schemas.microsoft.com/office/drawing/2014/main" id="{F1BE3BFB-6194-4149-855D-F6DBCDA921BC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6" name="Rechteck 4605">
                  <a:extLst>
                    <a:ext uri="{FF2B5EF4-FFF2-40B4-BE49-F238E27FC236}">
                      <a16:creationId xmlns:a16="http://schemas.microsoft.com/office/drawing/2014/main" id="{74B881D7-0054-42E0-BFB1-1123B15D1782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7" name="Rechteck 4606">
                  <a:extLst>
                    <a:ext uri="{FF2B5EF4-FFF2-40B4-BE49-F238E27FC236}">
                      <a16:creationId xmlns:a16="http://schemas.microsoft.com/office/drawing/2014/main" id="{14B27A49-A3F7-4EF2-88AA-70A69D9581E4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8" name="Rechteck 4607">
                  <a:extLst>
                    <a:ext uri="{FF2B5EF4-FFF2-40B4-BE49-F238E27FC236}">
                      <a16:creationId xmlns:a16="http://schemas.microsoft.com/office/drawing/2014/main" id="{7163D46C-F507-4A7D-B241-498F17BC1219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09" name="Rechteck 4608">
                  <a:extLst>
                    <a:ext uri="{FF2B5EF4-FFF2-40B4-BE49-F238E27FC236}">
                      <a16:creationId xmlns:a16="http://schemas.microsoft.com/office/drawing/2014/main" id="{23F7E5B4-B86F-4D66-B3D1-04C628BB94BA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0" name="Rechteck 4609">
                  <a:extLst>
                    <a:ext uri="{FF2B5EF4-FFF2-40B4-BE49-F238E27FC236}">
                      <a16:creationId xmlns:a16="http://schemas.microsoft.com/office/drawing/2014/main" id="{923286EE-A2C0-4363-8FEF-9C3031EB1563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1" name="Rechteck 4610">
                  <a:extLst>
                    <a:ext uri="{FF2B5EF4-FFF2-40B4-BE49-F238E27FC236}">
                      <a16:creationId xmlns:a16="http://schemas.microsoft.com/office/drawing/2014/main" id="{20E0AD5D-1D52-4D92-8B22-92BCE5496FEC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2" name="Rechteck 4611">
                  <a:extLst>
                    <a:ext uri="{FF2B5EF4-FFF2-40B4-BE49-F238E27FC236}">
                      <a16:creationId xmlns:a16="http://schemas.microsoft.com/office/drawing/2014/main" id="{BD739273-E4FB-48C7-9BD1-6B3D5DA3D36D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3" name="Rechteck 4612">
                  <a:extLst>
                    <a:ext uri="{FF2B5EF4-FFF2-40B4-BE49-F238E27FC236}">
                      <a16:creationId xmlns:a16="http://schemas.microsoft.com/office/drawing/2014/main" id="{074DE746-C107-4882-8861-EADACE84DF75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4" name="Rechteck 4613">
                  <a:extLst>
                    <a:ext uri="{FF2B5EF4-FFF2-40B4-BE49-F238E27FC236}">
                      <a16:creationId xmlns:a16="http://schemas.microsoft.com/office/drawing/2014/main" id="{ED3200A6-90FD-49E5-AB83-7BEEE5AC64D4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5" name="Rechteck 4614">
                  <a:extLst>
                    <a:ext uri="{FF2B5EF4-FFF2-40B4-BE49-F238E27FC236}">
                      <a16:creationId xmlns:a16="http://schemas.microsoft.com/office/drawing/2014/main" id="{71DC991A-444B-4553-9DB4-13BF7C302ACE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6" name="Rechteck 4615">
                  <a:extLst>
                    <a:ext uri="{FF2B5EF4-FFF2-40B4-BE49-F238E27FC236}">
                      <a16:creationId xmlns:a16="http://schemas.microsoft.com/office/drawing/2014/main" id="{353A453E-A9D3-43FB-AA46-DB54FB3C2858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7" name="Rechteck 4616">
                  <a:extLst>
                    <a:ext uri="{FF2B5EF4-FFF2-40B4-BE49-F238E27FC236}">
                      <a16:creationId xmlns:a16="http://schemas.microsoft.com/office/drawing/2014/main" id="{FB9DB495-62B1-464A-AB4E-FBBD01503DA1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8" name="Rechteck 4617">
                  <a:extLst>
                    <a:ext uri="{FF2B5EF4-FFF2-40B4-BE49-F238E27FC236}">
                      <a16:creationId xmlns:a16="http://schemas.microsoft.com/office/drawing/2014/main" id="{3B4AB14F-20B7-4EB5-B348-E50708E8C7CE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19" name="Rechteck 4618">
                  <a:extLst>
                    <a:ext uri="{FF2B5EF4-FFF2-40B4-BE49-F238E27FC236}">
                      <a16:creationId xmlns:a16="http://schemas.microsoft.com/office/drawing/2014/main" id="{C8C95D37-548A-4CE1-8A02-76C255731163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0" name="Rechteck 4619">
                  <a:extLst>
                    <a:ext uri="{FF2B5EF4-FFF2-40B4-BE49-F238E27FC236}">
                      <a16:creationId xmlns:a16="http://schemas.microsoft.com/office/drawing/2014/main" id="{A2151B11-3AA6-4891-8D46-579DB15068ED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1" name="Rechteck 4620">
                  <a:extLst>
                    <a:ext uri="{FF2B5EF4-FFF2-40B4-BE49-F238E27FC236}">
                      <a16:creationId xmlns:a16="http://schemas.microsoft.com/office/drawing/2014/main" id="{B32F5350-DDCD-453A-8ADE-7D61A120E53E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2" name="Rechteck 4621">
                  <a:extLst>
                    <a:ext uri="{FF2B5EF4-FFF2-40B4-BE49-F238E27FC236}">
                      <a16:creationId xmlns:a16="http://schemas.microsoft.com/office/drawing/2014/main" id="{5A7C5293-7DC2-4F7D-B340-712D7DA0E781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3" name="Rechteck 4622">
                  <a:extLst>
                    <a:ext uri="{FF2B5EF4-FFF2-40B4-BE49-F238E27FC236}">
                      <a16:creationId xmlns:a16="http://schemas.microsoft.com/office/drawing/2014/main" id="{4E43A210-7289-4AAA-916D-BA6A36AB12EC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4" name="Rechteck 4623">
                  <a:extLst>
                    <a:ext uri="{FF2B5EF4-FFF2-40B4-BE49-F238E27FC236}">
                      <a16:creationId xmlns:a16="http://schemas.microsoft.com/office/drawing/2014/main" id="{C1CC96E1-B236-468D-A0B1-D8C4D5F08AB6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5" name="Rechteck 4624">
                  <a:extLst>
                    <a:ext uri="{FF2B5EF4-FFF2-40B4-BE49-F238E27FC236}">
                      <a16:creationId xmlns:a16="http://schemas.microsoft.com/office/drawing/2014/main" id="{E32732CA-8B19-4D73-B759-79C2732B89F0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6" name="Rechteck 4625">
                  <a:extLst>
                    <a:ext uri="{FF2B5EF4-FFF2-40B4-BE49-F238E27FC236}">
                      <a16:creationId xmlns:a16="http://schemas.microsoft.com/office/drawing/2014/main" id="{D8A44E03-D319-4918-8E8E-DC94824997DA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7" name="Rechteck 4626">
                  <a:extLst>
                    <a:ext uri="{FF2B5EF4-FFF2-40B4-BE49-F238E27FC236}">
                      <a16:creationId xmlns:a16="http://schemas.microsoft.com/office/drawing/2014/main" id="{7263C32B-3408-4B63-A6FE-2A80396A1DA4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8" name="Rechteck 4627">
                  <a:extLst>
                    <a:ext uri="{FF2B5EF4-FFF2-40B4-BE49-F238E27FC236}">
                      <a16:creationId xmlns:a16="http://schemas.microsoft.com/office/drawing/2014/main" id="{81914445-191B-4DBA-BB09-71ECDA8861AA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29" name="Rechteck 4628">
                  <a:extLst>
                    <a:ext uri="{FF2B5EF4-FFF2-40B4-BE49-F238E27FC236}">
                      <a16:creationId xmlns:a16="http://schemas.microsoft.com/office/drawing/2014/main" id="{F96E66FE-74FE-4B6A-A467-0E789035F99E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0" name="Rechteck 4629">
                  <a:extLst>
                    <a:ext uri="{FF2B5EF4-FFF2-40B4-BE49-F238E27FC236}">
                      <a16:creationId xmlns:a16="http://schemas.microsoft.com/office/drawing/2014/main" id="{9823D8E2-5D79-4E74-9F6E-34350502618D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1" name="Rechteck 4630">
                  <a:extLst>
                    <a:ext uri="{FF2B5EF4-FFF2-40B4-BE49-F238E27FC236}">
                      <a16:creationId xmlns:a16="http://schemas.microsoft.com/office/drawing/2014/main" id="{810FDC16-36EE-4032-B3D2-DE18311634A6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2" name="Rechteck 4631">
                  <a:extLst>
                    <a:ext uri="{FF2B5EF4-FFF2-40B4-BE49-F238E27FC236}">
                      <a16:creationId xmlns:a16="http://schemas.microsoft.com/office/drawing/2014/main" id="{C7523C9E-0F92-4837-9C61-43F5AF4AB92C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3" name="Rechteck 4632">
                  <a:extLst>
                    <a:ext uri="{FF2B5EF4-FFF2-40B4-BE49-F238E27FC236}">
                      <a16:creationId xmlns:a16="http://schemas.microsoft.com/office/drawing/2014/main" id="{6F6E831D-C17D-46A7-9D99-90A7B68D3548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4" name="Rechteck 4633">
                  <a:extLst>
                    <a:ext uri="{FF2B5EF4-FFF2-40B4-BE49-F238E27FC236}">
                      <a16:creationId xmlns:a16="http://schemas.microsoft.com/office/drawing/2014/main" id="{FF73A648-CE74-4A84-A37B-0C5379BC0CAF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5" name="Rechteck 4634">
                  <a:extLst>
                    <a:ext uri="{FF2B5EF4-FFF2-40B4-BE49-F238E27FC236}">
                      <a16:creationId xmlns:a16="http://schemas.microsoft.com/office/drawing/2014/main" id="{5A3B109B-1E3A-403D-9522-8FB625DC2A28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6" name="Rechteck 4635">
                  <a:extLst>
                    <a:ext uri="{FF2B5EF4-FFF2-40B4-BE49-F238E27FC236}">
                      <a16:creationId xmlns:a16="http://schemas.microsoft.com/office/drawing/2014/main" id="{7AB31260-C578-46AF-89A2-24B8C070C26D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7" name="Rechteck 4636">
                  <a:extLst>
                    <a:ext uri="{FF2B5EF4-FFF2-40B4-BE49-F238E27FC236}">
                      <a16:creationId xmlns:a16="http://schemas.microsoft.com/office/drawing/2014/main" id="{AFB05715-51EF-4968-8F77-B0246A3AF005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8" name="Rechteck 4637">
                  <a:extLst>
                    <a:ext uri="{FF2B5EF4-FFF2-40B4-BE49-F238E27FC236}">
                      <a16:creationId xmlns:a16="http://schemas.microsoft.com/office/drawing/2014/main" id="{EB732B05-684E-4AE1-A09D-855890E6DE75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39" name="Rechteck 4638">
                  <a:extLst>
                    <a:ext uri="{FF2B5EF4-FFF2-40B4-BE49-F238E27FC236}">
                      <a16:creationId xmlns:a16="http://schemas.microsoft.com/office/drawing/2014/main" id="{A8BDD66B-4785-4080-9C77-EBA972AACA5E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0" name="Rechteck 4639">
                  <a:extLst>
                    <a:ext uri="{FF2B5EF4-FFF2-40B4-BE49-F238E27FC236}">
                      <a16:creationId xmlns:a16="http://schemas.microsoft.com/office/drawing/2014/main" id="{44D2E854-1AFE-4A9C-9361-8F54EE728AA3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1" name="Rechteck 4640">
                  <a:extLst>
                    <a:ext uri="{FF2B5EF4-FFF2-40B4-BE49-F238E27FC236}">
                      <a16:creationId xmlns:a16="http://schemas.microsoft.com/office/drawing/2014/main" id="{132F95E9-6149-4D07-A6D3-47485D30FDF4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2" name="Rechteck 4641">
                  <a:extLst>
                    <a:ext uri="{FF2B5EF4-FFF2-40B4-BE49-F238E27FC236}">
                      <a16:creationId xmlns:a16="http://schemas.microsoft.com/office/drawing/2014/main" id="{767736A4-97CF-4EC7-8A02-8FB9F5D901FA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3" name="Rechteck 4642">
                  <a:extLst>
                    <a:ext uri="{FF2B5EF4-FFF2-40B4-BE49-F238E27FC236}">
                      <a16:creationId xmlns:a16="http://schemas.microsoft.com/office/drawing/2014/main" id="{17ECFD3A-4EBF-4F7C-A983-18505C18E686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4" name="Rechteck 4643">
                  <a:extLst>
                    <a:ext uri="{FF2B5EF4-FFF2-40B4-BE49-F238E27FC236}">
                      <a16:creationId xmlns:a16="http://schemas.microsoft.com/office/drawing/2014/main" id="{41CBB457-3295-4E8A-BE46-969D53661262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5" name="Rechteck 4644">
                  <a:extLst>
                    <a:ext uri="{FF2B5EF4-FFF2-40B4-BE49-F238E27FC236}">
                      <a16:creationId xmlns:a16="http://schemas.microsoft.com/office/drawing/2014/main" id="{B4CDF401-6D0C-49DE-8C40-5995406E84F5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6" name="Rechteck 4645">
                  <a:extLst>
                    <a:ext uri="{FF2B5EF4-FFF2-40B4-BE49-F238E27FC236}">
                      <a16:creationId xmlns:a16="http://schemas.microsoft.com/office/drawing/2014/main" id="{AEC6EA6B-6CDF-4B2B-AF09-8554010B1A74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7" name="Rechteck 4646">
                  <a:extLst>
                    <a:ext uri="{FF2B5EF4-FFF2-40B4-BE49-F238E27FC236}">
                      <a16:creationId xmlns:a16="http://schemas.microsoft.com/office/drawing/2014/main" id="{0033F94F-7FD5-4178-B9CE-C904DEA2714C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8" name="Rechteck 4647">
                  <a:extLst>
                    <a:ext uri="{FF2B5EF4-FFF2-40B4-BE49-F238E27FC236}">
                      <a16:creationId xmlns:a16="http://schemas.microsoft.com/office/drawing/2014/main" id="{F1DAA009-36D5-4409-AD30-7DADEBF9DC85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49" name="Rechteck 4648">
                  <a:extLst>
                    <a:ext uri="{FF2B5EF4-FFF2-40B4-BE49-F238E27FC236}">
                      <a16:creationId xmlns:a16="http://schemas.microsoft.com/office/drawing/2014/main" id="{2F25ACB8-DCCD-4C7B-B14A-826AE80985AC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0" name="Rechteck 4649">
                  <a:extLst>
                    <a:ext uri="{FF2B5EF4-FFF2-40B4-BE49-F238E27FC236}">
                      <a16:creationId xmlns:a16="http://schemas.microsoft.com/office/drawing/2014/main" id="{1731356A-3233-4312-B217-B3383C55CB8C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1" name="Rechteck 4650">
                  <a:extLst>
                    <a:ext uri="{FF2B5EF4-FFF2-40B4-BE49-F238E27FC236}">
                      <a16:creationId xmlns:a16="http://schemas.microsoft.com/office/drawing/2014/main" id="{DEA59AC4-F6ED-4D50-B030-9B607F8C6456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2" name="Rechteck 4651">
                  <a:extLst>
                    <a:ext uri="{FF2B5EF4-FFF2-40B4-BE49-F238E27FC236}">
                      <a16:creationId xmlns:a16="http://schemas.microsoft.com/office/drawing/2014/main" id="{1500C63E-13C6-4FB6-A988-6E369DF50365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3" name="Rechteck 4652">
                  <a:extLst>
                    <a:ext uri="{FF2B5EF4-FFF2-40B4-BE49-F238E27FC236}">
                      <a16:creationId xmlns:a16="http://schemas.microsoft.com/office/drawing/2014/main" id="{44E0DDD5-4596-44FA-B91B-66E49709ABBC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4" name="Rechteck 4653">
                  <a:extLst>
                    <a:ext uri="{FF2B5EF4-FFF2-40B4-BE49-F238E27FC236}">
                      <a16:creationId xmlns:a16="http://schemas.microsoft.com/office/drawing/2014/main" id="{5842D6C1-CAC5-40A9-940D-3A65FF9A92E5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5" name="Rechteck 4654">
                  <a:extLst>
                    <a:ext uri="{FF2B5EF4-FFF2-40B4-BE49-F238E27FC236}">
                      <a16:creationId xmlns:a16="http://schemas.microsoft.com/office/drawing/2014/main" id="{0B17BEE3-1039-4927-A1DF-0BA0F04921BA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6" name="Rechteck 4655">
                  <a:extLst>
                    <a:ext uri="{FF2B5EF4-FFF2-40B4-BE49-F238E27FC236}">
                      <a16:creationId xmlns:a16="http://schemas.microsoft.com/office/drawing/2014/main" id="{E15BFD20-73E9-4DEE-8C63-78C961B3E650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7" name="Rechteck 4656">
                  <a:extLst>
                    <a:ext uri="{FF2B5EF4-FFF2-40B4-BE49-F238E27FC236}">
                      <a16:creationId xmlns:a16="http://schemas.microsoft.com/office/drawing/2014/main" id="{41DC6BF5-763D-4337-842F-6560585CBB9C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8" name="Rechteck 4657">
                  <a:extLst>
                    <a:ext uri="{FF2B5EF4-FFF2-40B4-BE49-F238E27FC236}">
                      <a16:creationId xmlns:a16="http://schemas.microsoft.com/office/drawing/2014/main" id="{D1F318BC-8C56-47F5-9FF4-37413F64420D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59" name="Rechteck 4658">
                  <a:extLst>
                    <a:ext uri="{FF2B5EF4-FFF2-40B4-BE49-F238E27FC236}">
                      <a16:creationId xmlns:a16="http://schemas.microsoft.com/office/drawing/2014/main" id="{9DE40C41-409C-4B06-9E08-E1DE958F990A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0" name="Rechteck 4659">
                  <a:extLst>
                    <a:ext uri="{FF2B5EF4-FFF2-40B4-BE49-F238E27FC236}">
                      <a16:creationId xmlns:a16="http://schemas.microsoft.com/office/drawing/2014/main" id="{F6B69E71-2DEA-4646-95B5-DEE4C7F4F37B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1" name="Rechteck 4660">
                  <a:extLst>
                    <a:ext uri="{FF2B5EF4-FFF2-40B4-BE49-F238E27FC236}">
                      <a16:creationId xmlns:a16="http://schemas.microsoft.com/office/drawing/2014/main" id="{F70232B6-B4F9-4BB8-9E64-478B5866F8D1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2" name="Rechteck 4661">
                  <a:extLst>
                    <a:ext uri="{FF2B5EF4-FFF2-40B4-BE49-F238E27FC236}">
                      <a16:creationId xmlns:a16="http://schemas.microsoft.com/office/drawing/2014/main" id="{B4A5DCAE-7A86-4C99-BC68-E53888305077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3" name="Rechteck 4662">
                  <a:extLst>
                    <a:ext uri="{FF2B5EF4-FFF2-40B4-BE49-F238E27FC236}">
                      <a16:creationId xmlns:a16="http://schemas.microsoft.com/office/drawing/2014/main" id="{9968FFEA-807A-4143-8D50-F331F8DA98AD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4" name="Rechteck 4663">
                  <a:extLst>
                    <a:ext uri="{FF2B5EF4-FFF2-40B4-BE49-F238E27FC236}">
                      <a16:creationId xmlns:a16="http://schemas.microsoft.com/office/drawing/2014/main" id="{1BB0382B-2126-425A-B549-10C768600368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5" name="Rechteck 4664">
                  <a:extLst>
                    <a:ext uri="{FF2B5EF4-FFF2-40B4-BE49-F238E27FC236}">
                      <a16:creationId xmlns:a16="http://schemas.microsoft.com/office/drawing/2014/main" id="{216B17A0-8452-4FAC-921F-A2834DF94F1C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6" name="Rechteck 4665">
                  <a:extLst>
                    <a:ext uri="{FF2B5EF4-FFF2-40B4-BE49-F238E27FC236}">
                      <a16:creationId xmlns:a16="http://schemas.microsoft.com/office/drawing/2014/main" id="{1F9DAA71-C66A-4737-AD5C-46F70343B883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7" name="Rechteck 4666">
                  <a:extLst>
                    <a:ext uri="{FF2B5EF4-FFF2-40B4-BE49-F238E27FC236}">
                      <a16:creationId xmlns:a16="http://schemas.microsoft.com/office/drawing/2014/main" id="{DB8B02F2-B5F7-4EC9-BC1C-1BA2A5722D03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8" name="Rechteck 4667">
                  <a:extLst>
                    <a:ext uri="{FF2B5EF4-FFF2-40B4-BE49-F238E27FC236}">
                      <a16:creationId xmlns:a16="http://schemas.microsoft.com/office/drawing/2014/main" id="{5B3E719E-998C-4E2F-846F-15F47AA97B5D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69" name="Rechteck 4668">
                  <a:extLst>
                    <a:ext uri="{FF2B5EF4-FFF2-40B4-BE49-F238E27FC236}">
                      <a16:creationId xmlns:a16="http://schemas.microsoft.com/office/drawing/2014/main" id="{EF2D056B-91F3-4DB9-994A-5604377D5C2A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0" name="Rechteck 4669">
                  <a:extLst>
                    <a:ext uri="{FF2B5EF4-FFF2-40B4-BE49-F238E27FC236}">
                      <a16:creationId xmlns:a16="http://schemas.microsoft.com/office/drawing/2014/main" id="{00C0CAC8-BFB3-47A4-9D08-6B3DD133018F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1" name="Rechteck 4670">
                  <a:extLst>
                    <a:ext uri="{FF2B5EF4-FFF2-40B4-BE49-F238E27FC236}">
                      <a16:creationId xmlns:a16="http://schemas.microsoft.com/office/drawing/2014/main" id="{17D8E133-D7C8-4824-8A8A-4B8297D245BD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2" name="Rechteck 4671">
                  <a:extLst>
                    <a:ext uri="{FF2B5EF4-FFF2-40B4-BE49-F238E27FC236}">
                      <a16:creationId xmlns:a16="http://schemas.microsoft.com/office/drawing/2014/main" id="{A4211D06-062A-4B83-890F-AED3A99A93D1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3" name="Rechteck 4672">
                  <a:extLst>
                    <a:ext uri="{FF2B5EF4-FFF2-40B4-BE49-F238E27FC236}">
                      <a16:creationId xmlns:a16="http://schemas.microsoft.com/office/drawing/2014/main" id="{EDA32FD1-EA31-4CCB-B78D-0725C8A489AC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4" name="Rechteck 4673">
                  <a:extLst>
                    <a:ext uri="{FF2B5EF4-FFF2-40B4-BE49-F238E27FC236}">
                      <a16:creationId xmlns:a16="http://schemas.microsoft.com/office/drawing/2014/main" id="{CAA45ECA-9B7B-4F82-B2B2-59B5516CEE1B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5" name="Rechteck 4674">
                  <a:extLst>
                    <a:ext uri="{FF2B5EF4-FFF2-40B4-BE49-F238E27FC236}">
                      <a16:creationId xmlns:a16="http://schemas.microsoft.com/office/drawing/2014/main" id="{8DC3C75C-5F44-4BBA-AB04-D04322E59C52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6" name="Rechteck 4675">
                  <a:extLst>
                    <a:ext uri="{FF2B5EF4-FFF2-40B4-BE49-F238E27FC236}">
                      <a16:creationId xmlns:a16="http://schemas.microsoft.com/office/drawing/2014/main" id="{884D21D7-9F90-4F3B-A7AC-BC2A8F24C9A8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7" name="Rechteck 4676">
                  <a:extLst>
                    <a:ext uri="{FF2B5EF4-FFF2-40B4-BE49-F238E27FC236}">
                      <a16:creationId xmlns:a16="http://schemas.microsoft.com/office/drawing/2014/main" id="{CF75D0A7-1696-4706-B4C2-9C5AE458D13E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8" name="Rechteck 4677">
                  <a:extLst>
                    <a:ext uri="{FF2B5EF4-FFF2-40B4-BE49-F238E27FC236}">
                      <a16:creationId xmlns:a16="http://schemas.microsoft.com/office/drawing/2014/main" id="{EBE74E33-96A8-4D41-958B-EDCB702509A2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79" name="Rechteck 4678">
                  <a:extLst>
                    <a:ext uri="{FF2B5EF4-FFF2-40B4-BE49-F238E27FC236}">
                      <a16:creationId xmlns:a16="http://schemas.microsoft.com/office/drawing/2014/main" id="{63FBB3D0-5008-49DB-B5D3-3FA733E07143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0" name="Rechteck 4679">
                  <a:extLst>
                    <a:ext uri="{FF2B5EF4-FFF2-40B4-BE49-F238E27FC236}">
                      <a16:creationId xmlns:a16="http://schemas.microsoft.com/office/drawing/2014/main" id="{E01523CE-4552-46E3-B6F2-65B57E10D377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1" name="Rechteck 4680">
                  <a:extLst>
                    <a:ext uri="{FF2B5EF4-FFF2-40B4-BE49-F238E27FC236}">
                      <a16:creationId xmlns:a16="http://schemas.microsoft.com/office/drawing/2014/main" id="{7F3B9D46-002B-4B5B-87DE-C00B16FD38EB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2" name="Rechteck 4681">
                  <a:extLst>
                    <a:ext uri="{FF2B5EF4-FFF2-40B4-BE49-F238E27FC236}">
                      <a16:creationId xmlns:a16="http://schemas.microsoft.com/office/drawing/2014/main" id="{34D90A7F-69D5-4F4E-9D23-1A8BDC5BC731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3" name="Rechteck 4682">
                  <a:extLst>
                    <a:ext uri="{FF2B5EF4-FFF2-40B4-BE49-F238E27FC236}">
                      <a16:creationId xmlns:a16="http://schemas.microsoft.com/office/drawing/2014/main" id="{019B44F3-4C2B-4AC5-A899-7F1A4F7BF8EB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4" name="Rechteck 4683">
                  <a:extLst>
                    <a:ext uri="{FF2B5EF4-FFF2-40B4-BE49-F238E27FC236}">
                      <a16:creationId xmlns:a16="http://schemas.microsoft.com/office/drawing/2014/main" id="{28C775F7-B30D-4B21-8B29-82B77E44BF22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5" name="Rechteck 4684">
                  <a:extLst>
                    <a:ext uri="{FF2B5EF4-FFF2-40B4-BE49-F238E27FC236}">
                      <a16:creationId xmlns:a16="http://schemas.microsoft.com/office/drawing/2014/main" id="{289347AD-62F7-4753-BD3B-8FE8EF309B26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6" name="Rechteck 4685">
                  <a:extLst>
                    <a:ext uri="{FF2B5EF4-FFF2-40B4-BE49-F238E27FC236}">
                      <a16:creationId xmlns:a16="http://schemas.microsoft.com/office/drawing/2014/main" id="{AFD38AD9-4AA6-4459-B005-1C3461186500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7" name="Rechteck 4686">
                  <a:extLst>
                    <a:ext uri="{FF2B5EF4-FFF2-40B4-BE49-F238E27FC236}">
                      <a16:creationId xmlns:a16="http://schemas.microsoft.com/office/drawing/2014/main" id="{9DAB89F8-6EB9-40CF-B1C6-8A348DF47AD7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8" name="Rechteck 4687">
                  <a:extLst>
                    <a:ext uri="{FF2B5EF4-FFF2-40B4-BE49-F238E27FC236}">
                      <a16:creationId xmlns:a16="http://schemas.microsoft.com/office/drawing/2014/main" id="{8AA5933F-DBC3-4B41-9124-8FC6A816C906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89" name="Rechteck 4688">
                  <a:extLst>
                    <a:ext uri="{FF2B5EF4-FFF2-40B4-BE49-F238E27FC236}">
                      <a16:creationId xmlns:a16="http://schemas.microsoft.com/office/drawing/2014/main" id="{3C5DD826-D4F9-4D18-806C-57CBDB2E7AFC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0" name="Rechteck 4689">
                  <a:extLst>
                    <a:ext uri="{FF2B5EF4-FFF2-40B4-BE49-F238E27FC236}">
                      <a16:creationId xmlns:a16="http://schemas.microsoft.com/office/drawing/2014/main" id="{FD3AB828-BC94-4638-94D0-B8206581B9EF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1" name="Rechteck 4690">
                  <a:extLst>
                    <a:ext uri="{FF2B5EF4-FFF2-40B4-BE49-F238E27FC236}">
                      <a16:creationId xmlns:a16="http://schemas.microsoft.com/office/drawing/2014/main" id="{70835256-0852-448E-9122-EE5013C24C8C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2" name="Rechteck 4691">
                  <a:extLst>
                    <a:ext uri="{FF2B5EF4-FFF2-40B4-BE49-F238E27FC236}">
                      <a16:creationId xmlns:a16="http://schemas.microsoft.com/office/drawing/2014/main" id="{242D19C2-4687-47FC-869F-796F9B41B461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3" name="Rechteck 4692">
                  <a:extLst>
                    <a:ext uri="{FF2B5EF4-FFF2-40B4-BE49-F238E27FC236}">
                      <a16:creationId xmlns:a16="http://schemas.microsoft.com/office/drawing/2014/main" id="{2D0CEA20-8EDA-4CC6-815C-A59FB8AA8603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4" name="Rechteck 4693">
                  <a:extLst>
                    <a:ext uri="{FF2B5EF4-FFF2-40B4-BE49-F238E27FC236}">
                      <a16:creationId xmlns:a16="http://schemas.microsoft.com/office/drawing/2014/main" id="{461CEB34-C6EC-43CB-B794-FFD6B312700F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5" name="Rechteck 4694">
                  <a:extLst>
                    <a:ext uri="{FF2B5EF4-FFF2-40B4-BE49-F238E27FC236}">
                      <a16:creationId xmlns:a16="http://schemas.microsoft.com/office/drawing/2014/main" id="{31B99620-F643-4D0C-B7D1-7043DC036A43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6" name="Rechteck 4695">
                  <a:extLst>
                    <a:ext uri="{FF2B5EF4-FFF2-40B4-BE49-F238E27FC236}">
                      <a16:creationId xmlns:a16="http://schemas.microsoft.com/office/drawing/2014/main" id="{E638ABF7-467C-42D9-AB88-A26E9BAF7A47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7" name="Rechteck 4696">
                  <a:extLst>
                    <a:ext uri="{FF2B5EF4-FFF2-40B4-BE49-F238E27FC236}">
                      <a16:creationId xmlns:a16="http://schemas.microsoft.com/office/drawing/2014/main" id="{5A904CD4-4CB4-4215-8E0C-0841B6B1A93F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8" name="Rechteck 4697">
                  <a:extLst>
                    <a:ext uri="{FF2B5EF4-FFF2-40B4-BE49-F238E27FC236}">
                      <a16:creationId xmlns:a16="http://schemas.microsoft.com/office/drawing/2014/main" id="{BBC1244D-8FFA-4E2B-9858-CD0AF2A2E06C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699" name="Rechteck 4698">
                  <a:extLst>
                    <a:ext uri="{FF2B5EF4-FFF2-40B4-BE49-F238E27FC236}">
                      <a16:creationId xmlns:a16="http://schemas.microsoft.com/office/drawing/2014/main" id="{38D1C3CA-2C01-4069-B24F-293C19086509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0" name="Rechteck 4699">
                  <a:extLst>
                    <a:ext uri="{FF2B5EF4-FFF2-40B4-BE49-F238E27FC236}">
                      <a16:creationId xmlns:a16="http://schemas.microsoft.com/office/drawing/2014/main" id="{7225015F-DD5C-42A6-AEB1-45905F17215A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1" name="Rechteck 4700">
                  <a:extLst>
                    <a:ext uri="{FF2B5EF4-FFF2-40B4-BE49-F238E27FC236}">
                      <a16:creationId xmlns:a16="http://schemas.microsoft.com/office/drawing/2014/main" id="{D8DEF98B-EC70-4AF5-A9D2-0DB514E2E2E1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2" name="Rechteck 4701">
                  <a:extLst>
                    <a:ext uri="{FF2B5EF4-FFF2-40B4-BE49-F238E27FC236}">
                      <a16:creationId xmlns:a16="http://schemas.microsoft.com/office/drawing/2014/main" id="{3D4D2285-4DF7-48F6-A937-2F10D72768E3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3" name="Rechteck 4702">
                  <a:extLst>
                    <a:ext uri="{FF2B5EF4-FFF2-40B4-BE49-F238E27FC236}">
                      <a16:creationId xmlns:a16="http://schemas.microsoft.com/office/drawing/2014/main" id="{87BD3BC7-83E0-41FF-9572-DAD197870F28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4" name="Rechteck 4703">
                  <a:extLst>
                    <a:ext uri="{FF2B5EF4-FFF2-40B4-BE49-F238E27FC236}">
                      <a16:creationId xmlns:a16="http://schemas.microsoft.com/office/drawing/2014/main" id="{11D8D5DA-882E-4537-9BED-E6EBC49653CB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5" name="Rechteck 4704">
                  <a:extLst>
                    <a:ext uri="{FF2B5EF4-FFF2-40B4-BE49-F238E27FC236}">
                      <a16:creationId xmlns:a16="http://schemas.microsoft.com/office/drawing/2014/main" id="{E75A59BA-E25F-4A72-AB9B-461ABFF15A68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6" name="Rechteck 4705">
                  <a:extLst>
                    <a:ext uri="{FF2B5EF4-FFF2-40B4-BE49-F238E27FC236}">
                      <a16:creationId xmlns:a16="http://schemas.microsoft.com/office/drawing/2014/main" id="{95745EA6-05D6-4BDD-8F9B-BF10C26F3B86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7" name="Rechteck 4706">
                  <a:extLst>
                    <a:ext uri="{FF2B5EF4-FFF2-40B4-BE49-F238E27FC236}">
                      <a16:creationId xmlns:a16="http://schemas.microsoft.com/office/drawing/2014/main" id="{676A591D-7BD5-4EBD-936A-A426483781CC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8" name="Rechteck 4707">
                  <a:extLst>
                    <a:ext uri="{FF2B5EF4-FFF2-40B4-BE49-F238E27FC236}">
                      <a16:creationId xmlns:a16="http://schemas.microsoft.com/office/drawing/2014/main" id="{36E0F7B6-D5D5-437C-A7F0-65FC37DB3A13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09" name="Rechteck 4708">
                  <a:extLst>
                    <a:ext uri="{FF2B5EF4-FFF2-40B4-BE49-F238E27FC236}">
                      <a16:creationId xmlns:a16="http://schemas.microsoft.com/office/drawing/2014/main" id="{59212AD6-FEBE-43DD-8D6C-FC5B13E97799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0" name="Rechteck 4709">
                  <a:extLst>
                    <a:ext uri="{FF2B5EF4-FFF2-40B4-BE49-F238E27FC236}">
                      <a16:creationId xmlns:a16="http://schemas.microsoft.com/office/drawing/2014/main" id="{29096C63-7AB6-41A3-A823-F002D49E592D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1" name="Rechteck 4710">
                  <a:extLst>
                    <a:ext uri="{FF2B5EF4-FFF2-40B4-BE49-F238E27FC236}">
                      <a16:creationId xmlns:a16="http://schemas.microsoft.com/office/drawing/2014/main" id="{72EF77A3-5E93-4613-B2DF-7F0D9B1C994C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2" name="Rechteck 4711">
                  <a:extLst>
                    <a:ext uri="{FF2B5EF4-FFF2-40B4-BE49-F238E27FC236}">
                      <a16:creationId xmlns:a16="http://schemas.microsoft.com/office/drawing/2014/main" id="{50290CB6-4AD6-4C16-A6FA-A1FBC47A0A92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3" name="Rechteck 4712">
                  <a:extLst>
                    <a:ext uri="{FF2B5EF4-FFF2-40B4-BE49-F238E27FC236}">
                      <a16:creationId xmlns:a16="http://schemas.microsoft.com/office/drawing/2014/main" id="{C12ECAE5-8ADC-4A75-9C40-8BA05122F7CD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4" name="Rechteck 4713">
                  <a:extLst>
                    <a:ext uri="{FF2B5EF4-FFF2-40B4-BE49-F238E27FC236}">
                      <a16:creationId xmlns:a16="http://schemas.microsoft.com/office/drawing/2014/main" id="{C98DBC3B-C0AA-41EB-A05B-700AFBA3EA5B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5" name="Rechteck 4714">
                  <a:extLst>
                    <a:ext uri="{FF2B5EF4-FFF2-40B4-BE49-F238E27FC236}">
                      <a16:creationId xmlns:a16="http://schemas.microsoft.com/office/drawing/2014/main" id="{3B34FC79-640F-458C-92B9-F85C5F6150AD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6" name="Rechteck 4715">
                  <a:extLst>
                    <a:ext uri="{FF2B5EF4-FFF2-40B4-BE49-F238E27FC236}">
                      <a16:creationId xmlns:a16="http://schemas.microsoft.com/office/drawing/2014/main" id="{B2A51A6B-792A-465B-9902-8DA020938810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7" name="Rechteck 4716">
                  <a:extLst>
                    <a:ext uri="{FF2B5EF4-FFF2-40B4-BE49-F238E27FC236}">
                      <a16:creationId xmlns:a16="http://schemas.microsoft.com/office/drawing/2014/main" id="{0FBFE3E9-F8C6-4D86-A67A-D129EDC92CE2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8" name="Rechteck 4717">
                  <a:extLst>
                    <a:ext uri="{FF2B5EF4-FFF2-40B4-BE49-F238E27FC236}">
                      <a16:creationId xmlns:a16="http://schemas.microsoft.com/office/drawing/2014/main" id="{3E984CE3-BFD2-4F4A-87FE-E0D47D0D25DB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19" name="Rechteck 4718">
                  <a:extLst>
                    <a:ext uri="{FF2B5EF4-FFF2-40B4-BE49-F238E27FC236}">
                      <a16:creationId xmlns:a16="http://schemas.microsoft.com/office/drawing/2014/main" id="{498ADF64-83F5-478E-BBDE-89E433EFD3DB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0" name="Rechteck 4719">
                  <a:extLst>
                    <a:ext uri="{FF2B5EF4-FFF2-40B4-BE49-F238E27FC236}">
                      <a16:creationId xmlns:a16="http://schemas.microsoft.com/office/drawing/2014/main" id="{AA225601-223D-4E30-9344-A39CB25C2481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1" name="Rechteck 4720">
                  <a:extLst>
                    <a:ext uri="{FF2B5EF4-FFF2-40B4-BE49-F238E27FC236}">
                      <a16:creationId xmlns:a16="http://schemas.microsoft.com/office/drawing/2014/main" id="{44206686-8C87-41EE-B4AB-8D9C4FEE678E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2" name="Rechteck 4721">
                  <a:extLst>
                    <a:ext uri="{FF2B5EF4-FFF2-40B4-BE49-F238E27FC236}">
                      <a16:creationId xmlns:a16="http://schemas.microsoft.com/office/drawing/2014/main" id="{3461A80E-F900-4D86-B97A-0FBD717C6C10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3" name="Rechteck 4722">
                  <a:extLst>
                    <a:ext uri="{FF2B5EF4-FFF2-40B4-BE49-F238E27FC236}">
                      <a16:creationId xmlns:a16="http://schemas.microsoft.com/office/drawing/2014/main" id="{B32A645B-8A62-42A3-B96A-236577E439BD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4" name="Rechteck 4723">
                  <a:extLst>
                    <a:ext uri="{FF2B5EF4-FFF2-40B4-BE49-F238E27FC236}">
                      <a16:creationId xmlns:a16="http://schemas.microsoft.com/office/drawing/2014/main" id="{1486972E-F1BD-41FA-A4C0-E38F07B88366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5" name="Rechteck 4724">
                  <a:extLst>
                    <a:ext uri="{FF2B5EF4-FFF2-40B4-BE49-F238E27FC236}">
                      <a16:creationId xmlns:a16="http://schemas.microsoft.com/office/drawing/2014/main" id="{C2AC2714-CCF7-4DEA-80D6-14C0122CDDF3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6" name="Rechteck 4725">
                  <a:extLst>
                    <a:ext uri="{FF2B5EF4-FFF2-40B4-BE49-F238E27FC236}">
                      <a16:creationId xmlns:a16="http://schemas.microsoft.com/office/drawing/2014/main" id="{2AEB87B5-18ED-4C86-8F52-79FEFB94C31C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7" name="Rechteck 4726">
                  <a:extLst>
                    <a:ext uri="{FF2B5EF4-FFF2-40B4-BE49-F238E27FC236}">
                      <a16:creationId xmlns:a16="http://schemas.microsoft.com/office/drawing/2014/main" id="{EDD64B93-E45E-4F4A-BB64-C246D1098AC9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8" name="Rechteck 4727">
                  <a:extLst>
                    <a:ext uri="{FF2B5EF4-FFF2-40B4-BE49-F238E27FC236}">
                      <a16:creationId xmlns:a16="http://schemas.microsoft.com/office/drawing/2014/main" id="{A115F143-E1DB-42B9-96B0-4B88586A0EDE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29" name="Rechteck 4728">
                  <a:extLst>
                    <a:ext uri="{FF2B5EF4-FFF2-40B4-BE49-F238E27FC236}">
                      <a16:creationId xmlns:a16="http://schemas.microsoft.com/office/drawing/2014/main" id="{AF8D6C0F-20FE-4D9F-A03C-4CE389BC7065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0" name="Rechteck 4729">
                  <a:extLst>
                    <a:ext uri="{FF2B5EF4-FFF2-40B4-BE49-F238E27FC236}">
                      <a16:creationId xmlns:a16="http://schemas.microsoft.com/office/drawing/2014/main" id="{DD6F30A4-26A0-4676-9CD5-E615D1C89901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1" name="Rechteck 4730">
                  <a:extLst>
                    <a:ext uri="{FF2B5EF4-FFF2-40B4-BE49-F238E27FC236}">
                      <a16:creationId xmlns:a16="http://schemas.microsoft.com/office/drawing/2014/main" id="{16026B30-CBB9-4E4A-8FDE-BD496D3244CF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2" name="Rechteck 4731">
                  <a:extLst>
                    <a:ext uri="{FF2B5EF4-FFF2-40B4-BE49-F238E27FC236}">
                      <a16:creationId xmlns:a16="http://schemas.microsoft.com/office/drawing/2014/main" id="{8DD78968-F09B-4CAD-8772-E3FEE85389CF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3" name="Rechteck 4732">
                  <a:extLst>
                    <a:ext uri="{FF2B5EF4-FFF2-40B4-BE49-F238E27FC236}">
                      <a16:creationId xmlns:a16="http://schemas.microsoft.com/office/drawing/2014/main" id="{82F90590-6DD3-4B64-859A-C7009AD0B635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4" name="Rechteck 4733">
                  <a:extLst>
                    <a:ext uri="{FF2B5EF4-FFF2-40B4-BE49-F238E27FC236}">
                      <a16:creationId xmlns:a16="http://schemas.microsoft.com/office/drawing/2014/main" id="{E6FAF8AB-4D06-42ED-8A47-DEE21BF8E245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5" name="Rechteck 4734">
                  <a:extLst>
                    <a:ext uri="{FF2B5EF4-FFF2-40B4-BE49-F238E27FC236}">
                      <a16:creationId xmlns:a16="http://schemas.microsoft.com/office/drawing/2014/main" id="{0ECEFE58-F9B3-45AD-818B-1BBD0C8E4BA8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6" name="Rechteck 4735">
                  <a:extLst>
                    <a:ext uri="{FF2B5EF4-FFF2-40B4-BE49-F238E27FC236}">
                      <a16:creationId xmlns:a16="http://schemas.microsoft.com/office/drawing/2014/main" id="{88581017-58A8-48E2-9FD5-B504B0D098C2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7" name="Rechteck 4736">
                  <a:extLst>
                    <a:ext uri="{FF2B5EF4-FFF2-40B4-BE49-F238E27FC236}">
                      <a16:creationId xmlns:a16="http://schemas.microsoft.com/office/drawing/2014/main" id="{DFAAF9B0-3849-4529-A69D-3BA6EDE944EE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8" name="Rechteck 4737">
                  <a:extLst>
                    <a:ext uri="{FF2B5EF4-FFF2-40B4-BE49-F238E27FC236}">
                      <a16:creationId xmlns:a16="http://schemas.microsoft.com/office/drawing/2014/main" id="{DE37D7B1-FDCC-43B6-81CB-C78EC44882C4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39" name="Rechteck 4738">
                  <a:extLst>
                    <a:ext uri="{FF2B5EF4-FFF2-40B4-BE49-F238E27FC236}">
                      <a16:creationId xmlns:a16="http://schemas.microsoft.com/office/drawing/2014/main" id="{25CDFCCB-3262-4967-9711-018A89AB8138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0" name="Rechteck 4739">
                  <a:extLst>
                    <a:ext uri="{FF2B5EF4-FFF2-40B4-BE49-F238E27FC236}">
                      <a16:creationId xmlns:a16="http://schemas.microsoft.com/office/drawing/2014/main" id="{24700CBD-CA3E-424F-B015-0D76FDCBB447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1" name="Rechteck 4740">
                  <a:extLst>
                    <a:ext uri="{FF2B5EF4-FFF2-40B4-BE49-F238E27FC236}">
                      <a16:creationId xmlns:a16="http://schemas.microsoft.com/office/drawing/2014/main" id="{ADC3BFDF-58FF-43D2-B5C0-44B006B0045E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2" name="Rechteck 4741">
                  <a:extLst>
                    <a:ext uri="{FF2B5EF4-FFF2-40B4-BE49-F238E27FC236}">
                      <a16:creationId xmlns:a16="http://schemas.microsoft.com/office/drawing/2014/main" id="{AE6A9FF8-AF10-4475-8422-ABB0AF2662BC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3" name="Rechteck 4742">
                  <a:extLst>
                    <a:ext uri="{FF2B5EF4-FFF2-40B4-BE49-F238E27FC236}">
                      <a16:creationId xmlns:a16="http://schemas.microsoft.com/office/drawing/2014/main" id="{C78A15B1-8108-4AEC-B0C9-EA3B7BAA86E8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4" name="Rechteck 4743">
                  <a:extLst>
                    <a:ext uri="{FF2B5EF4-FFF2-40B4-BE49-F238E27FC236}">
                      <a16:creationId xmlns:a16="http://schemas.microsoft.com/office/drawing/2014/main" id="{133EE748-6D50-4FFC-836D-CCBA95412D0A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5" name="Rechteck 4744">
                  <a:extLst>
                    <a:ext uri="{FF2B5EF4-FFF2-40B4-BE49-F238E27FC236}">
                      <a16:creationId xmlns:a16="http://schemas.microsoft.com/office/drawing/2014/main" id="{AD213869-B865-4107-8C1D-FB6DC7031618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6" name="Rechteck 4745">
                  <a:extLst>
                    <a:ext uri="{FF2B5EF4-FFF2-40B4-BE49-F238E27FC236}">
                      <a16:creationId xmlns:a16="http://schemas.microsoft.com/office/drawing/2014/main" id="{C4E80E00-2B1E-4B92-98DE-92A69C206486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7" name="Rechteck 4746">
                  <a:extLst>
                    <a:ext uri="{FF2B5EF4-FFF2-40B4-BE49-F238E27FC236}">
                      <a16:creationId xmlns:a16="http://schemas.microsoft.com/office/drawing/2014/main" id="{8C2BB007-7340-47B0-BAF7-8FE0C18B4EF6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8" name="Rechteck 4747">
                  <a:extLst>
                    <a:ext uri="{FF2B5EF4-FFF2-40B4-BE49-F238E27FC236}">
                      <a16:creationId xmlns:a16="http://schemas.microsoft.com/office/drawing/2014/main" id="{3F709E20-F9C7-407A-9100-763832DE93B5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49" name="Rechteck 4748">
                  <a:extLst>
                    <a:ext uri="{FF2B5EF4-FFF2-40B4-BE49-F238E27FC236}">
                      <a16:creationId xmlns:a16="http://schemas.microsoft.com/office/drawing/2014/main" id="{80468B1C-E972-4844-A254-806B6745F8FC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0" name="Rechteck 4749">
                  <a:extLst>
                    <a:ext uri="{FF2B5EF4-FFF2-40B4-BE49-F238E27FC236}">
                      <a16:creationId xmlns:a16="http://schemas.microsoft.com/office/drawing/2014/main" id="{82621689-F66F-4E6B-85FD-DA3E7547F95E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1" name="Rechteck 4750">
                  <a:extLst>
                    <a:ext uri="{FF2B5EF4-FFF2-40B4-BE49-F238E27FC236}">
                      <a16:creationId xmlns:a16="http://schemas.microsoft.com/office/drawing/2014/main" id="{5BE0D38B-1F40-4F1A-97C9-62CAFBBDBCAA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2" name="Rechteck 4751">
                  <a:extLst>
                    <a:ext uri="{FF2B5EF4-FFF2-40B4-BE49-F238E27FC236}">
                      <a16:creationId xmlns:a16="http://schemas.microsoft.com/office/drawing/2014/main" id="{A6D21E3F-0043-401C-8483-504BB5F3FB8D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3" name="Rechteck 4752">
                  <a:extLst>
                    <a:ext uri="{FF2B5EF4-FFF2-40B4-BE49-F238E27FC236}">
                      <a16:creationId xmlns:a16="http://schemas.microsoft.com/office/drawing/2014/main" id="{D992EB89-ABF6-46E9-9B32-3AC07BCC4FA0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54" name="Rechteck 4753">
                  <a:extLst>
                    <a:ext uri="{FF2B5EF4-FFF2-40B4-BE49-F238E27FC236}">
                      <a16:creationId xmlns:a16="http://schemas.microsoft.com/office/drawing/2014/main" id="{786C9EA5-3BF4-4793-B6DC-FDA30C2BAB2B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4306" name="Gruppieren 4305">
                <a:extLst>
                  <a:ext uri="{FF2B5EF4-FFF2-40B4-BE49-F238E27FC236}">
                    <a16:creationId xmlns:a16="http://schemas.microsoft.com/office/drawing/2014/main" id="{39084DFF-6730-4D89-B741-151EC5DEF91A}"/>
                  </a:ext>
                </a:extLst>
              </p:cNvPr>
              <p:cNvGrpSpPr/>
              <p:nvPr userDrawn="1"/>
            </p:nvGrpSpPr>
            <p:grpSpPr>
              <a:xfrm>
                <a:off x="24939" y="72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4307" name="Rechteck 4306">
                  <a:extLst>
                    <a:ext uri="{FF2B5EF4-FFF2-40B4-BE49-F238E27FC236}">
                      <a16:creationId xmlns:a16="http://schemas.microsoft.com/office/drawing/2014/main" id="{8A6BC3FF-8D7F-4502-A728-B18F43DCFFD3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08" name="Rechteck 4307">
                  <a:extLst>
                    <a:ext uri="{FF2B5EF4-FFF2-40B4-BE49-F238E27FC236}">
                      <a16:creationId xmlns:a16="http://schemas.microsoft.com/office/drawing/2014/main" id="{6D074176-F706-4A4A-84C8-9E295B614866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09" name="Rechteck 4308">
                  <a:extLst>
                    <a:ext uri="{FF2B5EF4-FFF2-40B4-BE49-F238E27FC236}">
                      <a16:creationId xmlns:a16="http://schemas.microsoft.com/office/drawing/2014/main" id="{87A06D87-5C20-4D68-8977-AA2AC7DDB3DA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0" name="Rechteck 4309">
                  <a:extLst>
                    <a:ext uri="{FF2B5EF4-FFF2-40B4-BE49-F238E27FC236}">
                      <a16:creationId xmlns:a16="http://schemas.microsoft.com/office/drawing/2014/main" id="{45CC7AFD-975C-4432-AF3C-8506656969FA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1" name="Rechteck 4310">
                  <a:extLst>
                    <a:ext uri="{FF2B5EF4-FFF2-40B4-BE49-F238E27FC236}">
                      <a16:creationId xmlns:a16="http://schemas.microsoft.com/office/drawing/2014/main" id="{36C0CAAC-B242-499F-BEA2-FFDF44BC9C21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2" name="Rechteck 4311">
                  <a:extLst>
                    <a:ext uri="{FF2B5EF4-FFF2-40B4-BE49-F238E27FC236}">
                      <a16:creationId xmlns:a16="http://schemas.microsoft.com/office/drawing/2014/main" id="{93DF124A-E632-4A9B-B601-54B9FCDEF8DF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3" name="Rechteck 4312">
                  <a:extLst>
                    <a:ext uri="{FF2B5EF4-FFF2-40B4-BE49-F238E27FC236}">
                      <a16:creationId xmlns:a16="http://schemas.microsoft.com/office/drawing/2014/main" id="{A8773BBC-F80F-45CF-86C7-1E12C2DBF8AF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4" name="Rechteck 4313">
                  <a:extLst>
                    <a:ext uri="{FF2B5EF4-FFF2-40B4-BE49-F238E27FC236}">
                      <a16:creationId xmlns:a16="http://schemas.microsoft.com/office/drawing/2014/main" id="{EF93A3FE-0E91-44AD-BCB2-2CCB9D9CB036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5" name="Rechteck 4314">
                  <a:extLst>
                    <a:ext uri="{FF2B5EF4-FFF2-40B4-BE49-F238E27FC236}">
                      <a16:creationId xmlns:a16="http://schemas.microsoft.com/office/drawing/2014/main" id="{4C3B36E7-7A99-4EF9-9FF3-C308D1E698E8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6" name="Rechteck 4315">
                  <a:extLst>
                    <a:ext uri="{FF2B5EF4-FFF2-40B4-BE49-F238E27FC236}">
                      <a16:creationId xmlns:a16="http://schemas.microsoft.com/office/drawing/2014/main" id="{8EE82822-C13F-4EFC-9B2E-F1064352E05F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7" name="Rechteck 4316">
                  <a:extLst>
                    <a:ext uri="{FF2B5EF4-FFF2-40B4-BE49-F238E27FC236}">
                      <a16:creationId xmlns:a16="http://schemas.microsoft.com/office/drawing/2014/main" id="{383D1ECA-A1A2-4E6E-9887-A6B199F39406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8" name="Rechteck 4317">
                  <a:extLst>
                    <a:ext uri="{FF2B5EF4-FFF2-40B4-BE49-F238E27FC236}">
                      <a16:creationId xmlns:a16="http://schemas.microsoft.com/office/drawing/2014/main" id="{D6776E84-644B-48A4-907F-EE199CD69B7B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19" name="Rechteck 4318">
                  <a:extLst>
                    <a:ext uri="{FF2B5EF4-FFF2-40B4-BE49-F238E27FC236}">
                      <a16:creationId xmlns:a16="http://schemas.microsoft.com/office/drawing/2014/main" id="{7EF00586-2F44-42DB-BC4C-B935E6672DFC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0" name="Rechteck 4319">
                  <a:extLst>
                    <a:ext uri="{FF2B5EF4-FFF2-40B4-BE49-F238E27FC236}">
                      <a16:creationId xmlns:a16="http://schemas.microsoft.com/office/drawing/2014/main" id="{07C177D6-9885-4295-B463-CBACCFD18D49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1" name="Rechteck 4320">
                  <a:extLst>
                    <a:ext uri="{FF2B5EF4-FFF2-40B4-BE49-F238E27FC236}">
                      <a16:creationId xmlns:a16="http://schemas.microsoft.com/office/drawing/2014/main" id="{5BA64826-6008-4709-BD95-A37646043947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2" name="Rechteck 4321">
                  <a:extLst>
                    <a:ext uri="{FF2B5EF4-FFF2-40B4-BE49-F238E27FC236}">
                      <a16:creationId xmlns:a16="http://schemas.microsoft.com/office/drawing/2014/main" id="{C43211DB-396B-47AF-A07C-2A719D7E6836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3" name="Rechteck 4322">
                  <a:extLst>
                    <a:ext uri="{FF2B5EF4-FFF2-40B4-BE49-F238E27FC236}">
                      <a16:creationId xmlns:a16="http://schemas.microsoft.com/office/drawing/2014/main" id="{96EA9486-636C-4817-A7F2-DCE5698816F2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4" name="Rechteck 4323">
                  <a:extLst>
                    <a:ext uri="{FF2B5EF4-FFF2-40B4-BE49-F238E27FC236}">
                      <a16:creationId xmlns:a16="http://schemas.microsoft.com/office/drawing/2014/main" id="{282EF218-0D0A-4156-9F02-B6A6DC9729CD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5" name="Rechteck 4324">
                  <a:extLst>
                    <a:ext uri="{FF2B5EF4-FFF2-40B4-BE49-F238E27FC236}">
                      <a16:creationId xmlns:a16="http://schemas.microsoft.com/office/drawing/2014/main" id="{D148C851-26EA-44E2-B777-13F63F1D366D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6" name="Rechteck 4325">
                  <a:extLst>
                    <a:ext uri="{FF2B5EF4-FFF2-40B4-BE49-F238E27FC236}">
                      <a16:creationId xmlns:a16="http://schemas.microsoft.com/office/drawing/2014/main" id="{213F264E-751C-41DE-AED5-2287D4B0C092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7" name="Rechteck 4326">
                  <a:extLst>
                    <a:ext uri="{FF2B5EF4-FFF2-40B4-BE49-F238E27FC236}">
                      <a16:creationId xmlns:a16="http://schemas.microsoft.com/office/drawing/2014/main" id="{498F451A-4F59-49E2-A26C-635F2D04AA6C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8" name="Rechteck 4327">
                  <a:extLst>
                    <a:ext uri="{FF2B5EF4-FFF2-40B4-BE49-F238E27FC236}">
                      <a16:creationId xmlns:a16="http://schemas.microsoft.com/office/drawing/2014/main" id="{2E046A01-4164-4BE8-9C4F-DCA01F5AB00B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29" name="Rechteck 4328">
                  <a:extLst>
                    <a:ext uri="{FF2B5EF4-FFF2-40B4-BE49-F238E27FC236}">
                      <a16:creationId xmlns:a16="http://schemas.microsoft.com/office/drawing/2014/main" id="{76A80D1C-1FA5-4D57-BF47-E865289C1365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0" name="Rechteck 4329">
                  <a:extLst>
                    <a:ext uri="{FF2B5EF4-FFF2-40B4-BE49-F238E27FC236}">
                      <a16:creationId xmlns:a16="http://schemas.microsoft.com/office/drawing/2014/main" id="{57B5F175-71AC-42D6-B65C-EB41E1C834DF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1" name="Rechteck 4330">
                  <a:extLst>
                    <a:ext uri="{FF2B5EF4-FFF2-40B4-BE49-F238E27FC236}">
                      <a16:creationId xmlns:a16="http://schemas.microsoft.com/office/drawing/2014/main" id="{36C0D94E-817F-4C2B-95CE-433312B02F2D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2" name="Rechteck 4331">
                  <a:extLst>
                    <a:ext uri="{FF2B5EF4-FFF2-40B4-BE49-F238E27FC236}">
                      <a16:creationId xmlns:a16="http://schemas.microsoft.com/office/drawing/2014/main" id="{F0F04442-8EE4-4796-832A-702B05CB33DB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3" name="Rechteck 4332">
                  <a:extLst>
                    <a:ext uri="{FF2B5EF4-FFF2-40B4-BE49-F238E27FC236}">
                      <a16:creationId xmlns:a16="http://schemas.microsoft.com/office/drawing/2014/main" id="{50D93E0E-E875-4F70-A023-31B4FC555B4B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4" name="Rechteck 4333">
                  <a:extLst>
                    <a:ext uri="{FF2B5EF4-FFF2-40B4-BE49-F238E27FC236}">
                      <a16:creationId xmlns:a16="http://schemas.microsoft.com/office/drawing/2014/main" id="{2E587655-B505-463B-ABC8-882391D6C98C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5" name="Rechteck 4334">
                  <a:extLst>
                    <a:ext uri="{FF2B5EF4-FFF2-40B4-BE49-F238E27FC236}">
                      <a16:creationId xmlns:a16="http://schemas.microsoft.com/office/drawing/2014/main" id="{60F2587C-52FB-4E7F-BDFD-B8E4520151AE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6" name="Rechteck 4335">
                  <a:extLst>
                    <a:ext uri="{FF2B5EF4-FFF2-40B4-BE49-F238E27FC236}">
                      <a16:creationId xmlns:a16="http://schemas.microsoft.com/office/drawing/2014/main" id="{EA695935-CF73-4EF1-A203-E5D348BB9961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7" name="Rechteck 4336">
                  <a:extLst>
                    <a:ext uri="{FF2B5EF4-FFF2-40B4-BE49-F238E27FC236}">
                      <a16:creationId xmlns:a16="http://schemas.microsoft.com/office/drawing/2014/main" id="{99F9AB08-1891-4B21-B1B3-6749BCAA7876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8" name="Rechteck 4337">
                  <a:extLst>
                    <a:ext uri="{FF2B5EF4-FFF2-40B4-BE49-F238E27FC236}">
                      <a16:creationId xmlns:a16="http://schemas.microsoft.com/office/drawing/2014/main" id="{F21DF39E-29BE-42CE-ABF2-11023916FE7B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39" name="Rechteck 4338">
                  <a:extLst>
                    <a:ext uri="{FF2B5EF4-FFF2-40B4-BE49-F238E27FC236}">
                      <a16:creationId xmlns:a16="http://schemas.microsoft.com/office/drawing/2014/main" id="{78165598-805E-480C-A242-548BBD48B684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0" name="Rechteck 4339">
                  <a:extLst>
                    <a:ext uri="{FF2B5EF4-FFF2-40B4-BE49-F238E27FC236}">
                      <a16:creationId xmlns:a16="http://schemas.microsoft.com/office/drawing/2014/main" id="{81D50AE8-A846-419C-A807-E93C2BF7DD72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1" name="Rechteck 4340">
                  <a:extLst>
                    <a:ext uri="{FF2B5EF4-FFF2-40B4-BE49-F238E27FC236}">
                      <a16:creationId xmlns:a16="http://schemas.microsoft.com/office/drawing/2014/main" id="{8F5E4938-92DE-4536-B6B6-CF39154CEE9D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2" name="Rechteck 4341">
                  <a:extLst>
                    <a:ext uri="{FF2B5EF4-FFF2-40B4-BE49-F238E27FC236}">
                      <a16:creationId xmlns:a16="http://schemas.microsoft.com/office/drawing/2014/main" id="{C659F059-386E-4A0C-8AE1-69E3E49258C6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3" name="Rechteck 4342">
                  <a:extLst>
                    <a:ext uri="{FF2B5EF4-FFF2-40B4-BE49-F238E27FC236}">
                      <a16:creationId xmlns:a16="http://schemas.microsoft.com/office/drawing/2014/main" id="{5E24B3AE-6CEF-4176-9331-EFE86093C819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4" name="Rechteck 4343">
                  <a:extLst>
                    <a:ext uri="{FF2B5EF4-FFF2-40B4-BE49-F238E27FC236}">
                      <a16:creationId xmlns:a16="http://schemas.microsoft.com/office/drawing/2014/main" id="{F17A4F14-4718-4CC7-BECA-DD8099F95181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5" name="Rechteck 4344">
                  <a:extLst>
                    <a:ext uri="{FF2B5EF4-FFF2-40B4-BE49-F238E27FC236}">
                      <a16:creationId xmlns:a16="http://schemas.microsoft.com/office/drawing/2014/main" id="{BF96316F-C224-48E8-8EAD-02B660FE7636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6" name="Rechteck 4345">
                  <a:extLst>
                    <a:ext uri="{FF2B5EF4-FFF2-40B4-BE49-F238E27FC236}">
                      <a16:creationId xmlns:a16="http://schemas.microsoft.com/office/drawing/2014/main" id="{1A42840C-B92F-44AE-AFA5-071AE21EE0FB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7" name="Rechteck 4346">
                  <a:extLst>
                    <a:ext uri="{FF2B5EF4-FFF2-40B4-BE49-F238E27FC236}">
                      <a16:creationId xmlns:a16="http://schemas.microsoft.com/office/drawing/2014/main" id="{3F5F5A45-13CB-4657-A870-4D971255AE30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8" name="Rechteck 4347">
                  <a:extLst>
                    <a:ext uri="{FF2B5EF4-FFF2-40B4-BE49-F238E27FC236}">
                      <a16:creationId xmlns:a16="http://schemas.microsoft.com/office/drawing/2014/main" id="{EF820DF6-C624-46C0-BB3A-BFE5E17B225D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49" name="Rechteck 4348">
                  <a:extLst>
                    <a:ext uri="{FF2B5EF4-FFF2-40B4-BE49-F238E27FC236}">
                      <a16:creationId xmlns:a16="http://schemas.microsoft.com/office/drawing/2014/main" id="{DE8A89B3-9953-4670-AEAC-C2B6821D7D4B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0" name="Rechteck 4349">
                  <a:extLst>
                    <a:ext uri="{FF2B5EF4-FFF2-40B4-BE49-F238E27FC236}">
                      <a16:creationId xmlns:a16="http://schemas.microsoft.com/office/drawing/2014/main" id="{83F0A516-86CD-4149-9DFA-80EF09F5C5C2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1" name="Rechteck 4350">
                  <a:extLst>
                    <a:ext uri="{FF2B5EF4-FFF2-40B4-BE49-F238E27FC236}">
                      <a16:creationId xmlns:a16="http://schemas.microsoft.com/office/drawing/2014/main" id="{260BEB0F-3411-437C-B08D-45990A37E384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2" name="Rechteck 4351">
                  <a:extLst>
                    <a:ext uri="{FF2B5EF4-FFF2-40B4-BE49-F238E27FC236}">
                      <a16:creationId xmlns:a16="http://schemas.microsoft.com/office/drawing/2014/main" id="{A196EE66-735B-4F03-A080-EDC6D400FD77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3" name="Rechteck 4352">
                  <a:extLst>
                    <a:ext uri="{FF2B5EF4-FFF2-40B4-BE49-F238E27FC236}">
                      <a16:creationId xmlns:a16="http://schemas.microsoft.com/office/drawing/2014/main" id="{3CE38631-E1A0-47A4-B552-3572F6547667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4" name="Rechteck 4353">
                  <a:extLst>
                    <a:ext uri="{FF2B5EF4-FFF2-40B4-BE49-F238E27FC236}">
                      <a16:creationId xmlns:a16="http://schemas.microsoft.com/office/drawing/2014/main" id="{101CD380-D2AD-43BF-AAFA-2A8A8BDE4DA1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5" name="Rechteck 4354">
                  <a:extLst>
                    <a:ext uri="{FF2B5EF4-FFF2-40B4-BE49-F238E27FC236}">
                      <a16:creationId xmlns:a16="http://schemas.microsoft.com/office/drawing/2014/main" id="{3BFF2772-95E0-43F5-A78D-EFCF8108C58E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6" name="Rechteck 4355">
                  <a:extLst>
                    <a:ext uri="{FF2B5EF4-FFF2-40B4-BE49-F238E27FC236}">
                      <a16:creationId xmlns:a16="http://schemas.microsoft.com/office/drawing/2014/main" id="{9C91EDF2-82F7-42E1-AC1B-6203159C83E3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7" name="Rechteck 4356">
                  <a:extLst>
                    <a:ext uri="{FF2B5EF4-FFF2-40B4-BE49-F238E27FC236}">
                      <a16:creationId xmlns:a16="http://schemas.microsoft.com/office/drawing/2014/main" id="{31AD1F1D-B6C1-404E-8077-013EC85E0609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8" name="Rechteck 4357">
                  <a:extLst>
                    <a:ext uri="{FF2B5EF4-FFF2-40B4-BE49-F238E27FC236}">
                      <a16:creationId xmlns:a16="http://schemas.microsoft.com/office/drawing/2014/main" id="{D020751F-8C4B-4FAC-B76A-5C1BA60BA43A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59" name="Rechteck 4358">
                  <a:extLst>
                    <a:ext uri="{FF2B5EF4-FFF2-40B4-BE49-F238E27FC236}">
                      <a16:creationId xmlns:a16="http://schemas.microsoft.com/office/drawing/2014/main" id="{16427722-C149-4ACA-B3C7-F97DED8726A5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0" name="Rechteck 4359">
                  <a:extLst>
                    <a:ext uri="{FF2B5EF4-FFF2-40B4-BE49-F238E27FC236}">
                      <a16:creationId xmlns:a16="http://schemas.microsoft.com/office/drawing/2014/main" id="{84F44F5C-EBF5-412D-B1F9-9FCD91FF59C9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1" name="Rechteck 4360">
                  <a:extLst>
                    <a:ext uri="{FF2B5EF4-FFF2-40B4-BE49-F238E27FC236}">
                      <a16:creationId xmlns:a16="http://schemas.microsoft.com/office/drawing/2014/main" id="{275B6A6D-2605-4FF5-914B-176C30CA1CCD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2" name="Rechteck 4361">
                  <a:extLst>
                    <a:ext uri="{FF2B5EF4-FFF2-40B4-BE49-F238E27FC236}">
                      <a16:creationId xmlns:a16="http://schemas.microsoft.com/office/drawing/2014/main" id="{4621551A-F131-4016-8ABB-3ADFC66AB9F1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3" name="Rechteck 4362">
                  <a:extLst>
                    <a:ext uri="{FF2B5EF4-FFF2-40B4-BE49-F238E27FC236}">
                      <a16:creationId xmlns:a16="http://schemas.microsoft.com/office/drawing/2014/main" id="{7BCA35F3-C8F3-4EB7-81AB-FAF08BC0D40B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4" name="Rechteck 4363">
                  <a:extLst>
                    <a:ext uri="{FF2B5EF4-FFF2-40B4-BE49-F238E27FC236}">
                      <a16:creationId xmlns:a16="http://schemas.microsoft.com/office/drawing/2014/main" id="{3FEDB960-1F9D-416F-8552-0B47FD4C93FD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5" name="Rechteck 4364">
                  <a:extLst>
                    <a:ext uri="{FF2B5EF4-FFF2-40B4-BE49-F238E27FC236}">
                      <a16:creationId xmlns:a16="http://schemas.microsoft.com/office/drawing/2014/main" id="{DA4C8D80-9123-4185-A643-3457942B2A0E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6" name="Rechteck 4365">
                  <a:extLst>
                    <a:ext uri="{FF2B5EF4-FFF2-40B4-BE49-F238E27FC236}">
                      <a16:creationId xmlns:a16="http://schemas.microsoft.com/office/drawing/2014/main" id="{1EB7F1DD-AD78-42A1-AF02-84EE90CBBCE6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7" name="Rechteck 4366">
                  <a:extLst>
                    <a:ext uri="{FF2B5EF4-FFF2-40B4-BE49-F238E27FC236}">
                      <a16:creationId xmlns:a16="http://schemas.microsoft.com/office/drawing/2014/main" id="{DD9FC292-F236-4251-8CCD-749057DB326F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8" name="Rechteck 4367">
                  <a:extLst>
                    <a:ext uri="{FF2B5EF4-FFF2-40B4-BE49-F238E27FC236}">
                      <a16:creationId xmlns:a16="http://schemas.microsoft.com/office/drawing/2014/main" id="{D4362FA2-FC27-445B-AA6D-D41EE68BB2A9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69" name="Rechteck 4368">
                  <a:extLst>
                    <a:ext uri="{FF2B5EF4-FFF2-40B4-BE49-F238E27FC236}">
                      <a16:creationId xmlns:a16="http://schemas.microsoft.com/office/drawing/2014/main" id="{1BCF2C31-79DC-44B2-A47D-2179C7787D42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0" name="Rechteck 4369">
                  <a:extLst>
                    <a:ext uri="{FF2B5EF4-FFF2-40B4-BE49-F238E27FC236}">
                      <a16:creationId xmlns:a16="http://schemas.microsoft.com/office/drawing/2014/main" id="{71C16ED5-0B95-4429-AEA1-EAC3985AA8B7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1" name="Rechteck 4370">
                  <a:extLst>
                    <a:ext uri="{FF2B5EF4-FFF2-40B4-BE49-F238E27FC236}">
                      <a16:creationId xmlns:a16="http://schemas.microsoft.com/office/drawing/2014/main" id="{DF4BBF67-C3C7-4EB8-98F4-84ECF06AF402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2" name="Rechteck 4371">
                  <a:extLst>
                    <a:ext uri="{FF2B5EF4-FFF2-40B4-BE49-F238E27FC236}">
                      <a16:creationId xmlns:a16="http://schemas.microsoft.com/office/drawing/2014/main" id="{152BC205-9AFA-4954-A8A2-B84550D3B473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3" name="Rechteck 4372">
                  <a:extLst>
                    <a:ext uri="{FF2B5EF4-FFF2-40B4-BE49-F238E27FC236}">
                      <a16:creationId xmlns:a16="http://schemas.microsoft.com/office/drawing/2014/main" id="{8D753AE5-6C02-4E76-8B6F-1AFFE5DCDF82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4" name="Rechteck 4373">
                  <a:extLst>
                    <a:ext uri="{FF2B5EF4-FFF2-40B4-BE49-F238E27FC236}">
                      <a16:creationId xmlns:a16="http://schemas.microsoft.com/office/drawing/2014/main" id="{73C15C9D-6FF2-494D-AE3A-9F971B70420E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5" name="Rechteck 4374">
                  <a:extLst>
                    <a:ext uri="{FF2B5EF4-FFF2-40B4-BE49-F238E27FC236}">
                      <a16:creationId xmlns:a16="http://schemas.microsoft.com/office/drawing/2014/main" id="{04787DD7-3CC9-444E-BF52-E947DA3D7265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6" name="Rechteck 4375">
                  <a:extLst>
                    <a:ext uri="{FF2B5EF4-FFF2-40B4-BE49-F238E27FC236}">
                      <a16:creationId xmlns:a16="http://schemas.microsoft.com/office/drawing/2014/main" id="{6DAA4D75-CAE1-4B46-8416-AA02E13B08F9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7" name="Rechteck 4376">
                  <a:extLst>
                    <a:ext uri="{FF2B5EF4-FFF2-40B4-BE49-F238E27FC236}">
                      <a16:creationId xmlns:a16="http://schemas.microsoft.com/office/drawing/2014/main" id="{469897FD-B7E2-4CDE-9145-793C076FF685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8" name="Rechteck 4377">
                  <a:extLst>
                    <a:ext uri="{FF2B5EF4-FFF2-40B4-BE49-F238E27FC236}">
                      <a16:creationId xmlns:a16="http://schemas.microsoft.com/office/drawing/2014/main" id="{27E0762A-C427-454E-9F32-E93D1974658A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79" name="Rechteck 4378">
                  <a:extLst>
                    <a:ext uri="{FF2B5EF4-FFF2-40B4-BE49-F238E27FC236}">
                      <a16:creationId xmlns:a16="http://schemas.microsoft.com/office/drawing/2014/main" id="{FCEB5CB9-C354-4197-A4B4-AC61FDB1AAEC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0" name="Rechteck 4379">
                  <a:extLst>
                    <a:ext uri="{FF2B5EF4-FFF2-40B4-BE49-F238E27FC236}">
                      <a16:creationId xmlns:a16="http://schemas.microsoft.com/office/drawing/2014/main" id="{24CD6314-C17F-4C22-B535-DBEFCE89EEB5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1" name="Rechteck 4380">
                  <a:extLst>
                    <a:ext uri="{FF2B5EF4-FFF2-40B4-BE49-F238E27FC236}">
                      <a16:creationId xmlns:a16="http://schemas.microsoft.com/office/drawing/2014/main" id="{94EBFD97-C273-4043-9B28-D2D454830844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2" name="Rechteck 4381">
                  <a:extLst>
                    <a:ext uri="{FF2B5EF4-FFF2-40B4-BE49-F238E27FC236}">
                      <a16:creationId xmlns:a16="http://schemas.microsoft.com/office/drawing/2014/main" id="{0E90E62A-11A2-440F-A976-15DDD9B7E253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3" name="Rechteck 4382">
                  <a:extLst>
                    <a:ext uri="{FF2B5EF4-FFF2-40B4-BE49-F238E27FC236}">
                      <a16:creationId xmlns:a16="http://schemas.microsoft.com/office/drawing/2014/main" id="{A2181048-2CFD-4EFC-A162-97B61AE1560A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4" name="Rechteck 4383">
                  <a:extLst>
                    <a:ext uri="{FF2B5EF4-FFF2-40B4-BE49-F238E27FC236}">
                      <a16:creationId xmlns:a16="http://schemas.microsoft.com/office/drawing/2014/main" id="{9EF0FC3D-AFA6-4FE4-98C7-921CFAE4C13F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5" name="Rechteck 4384">
                  <a:extLst>
                    <a:ext uri="{FF2B5EF4-FFF2-40B4-BE49-F238E27FC236}">
                      <a16:creationId xmlns:a16="http://schemas.microsoft.com/office/drawing/2014/main" id="{AD65BA8C-4E69-47EC-B079-B25EEA401A33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6" name="Rechteck 4385">
                  <a:extLst>
                    <a:ext uri="{FF2B5EF4-FFF2-40B4-BE49-F238E27FC236}">
                      <a16:creationId xmlns:a16="http://schemas.microsoft.com/office/drawing/2014/main" id="{885AE2F2-74C8-4569-99EA-D5B8D2770C93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7" name="Rechteck 4386">
                  <a:extLst>
                    <a:ext uri="{FF2B5EF4-FFF2-40B4-BE49-F238E27FC236}">
                      <a16:creationId xmlns:a16="http://schemas.microsoft.com/office/drawing/2014/main" id="{5C2A214B-CD4C-46FA-9754-27A0EFC835DD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8" name="Rechteck 4387">
                  <a:extLst>
                    <a:ext uri="{FF2B5EF4-FFF2-40B4-BE49-F238E27FC236}">
                      <a16:creationId xmlns:a16="http://schemas.microsoft.com/office/drawing/2014/main" id="{37C729BF-86D8-4BA5-A2C5-2562C425E9A1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89" name="Rechteck 4388">
                  <a:extLst>
                    <a:ext uri="{FF2B5EF4-FFF2-40B4-BE49-F238E27FC236}">
                      <a16:creationId xmlns:a16="http://schemas.microsoft.com/office/drawing/2014/main" id="{A838CB51-09EB-45EE-97DB-DDCE1491FE65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0" name="Rechteck 4389">
                  <a:extLst>
                    <a:ext uri="{FF2B5EF4-FFF2-40B4-BE49-F238E27FC236}">
                      <a16:creationId xmlns:a16="http://schemas.microsoft.com/office/drawing/2014/main" id="{39FAA046-8D1C-426C-9D9D-342B2BA168B0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1" name="Rechteck 4390">
                  <a:extLst>
                    <a:ext uri="{FF2B5EF4-FFF2-40B4-BE49-F238E27FC236}">
                      <a16:creationId xmlns:a16="http://schemas.microsoft.com/office/drawing/2014/main" id="{64CF2335-8A3E-4FCC-A1D1-542284336EC9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2" name="Rechteck 4391">
                  <a:extLst>
                    <a:ext uri="{FF2B5EF4-FFF2-40B4-BE49-F238E27FC236}">
                      <a16:creationId xmlns:a16="http://schemas.microsoft.com/office/drawing/2014/main" id="{E3220ABD-7856-403C-80A9-65C10ADD1A63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3" name="Rechteck 4392">
                  <a:extLst>
                    <a:ext uri="{FF2B5EF4-FFF2-40B4-BE49-F238E27FC236}">
                      <a16:creationId xmlns:a16="http://schemas.microsoft.com/office/drawing/2014/main" id="{D1AB6D40-767F-4E2A-934C-5809C677F783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4" name="Rechteck 4393">
                  <a:extLst>
                    <a:ext uri="{FF2B5EF4-FFF2-40B4-BE49-F238E27FC236}">
                      <a16:creationId xmlns:a16="http://schemas.microsoft.com/office/drawing/2014/main" id="{744F38C0-A3E9-4621-97CA-B6D18DA2A7C2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5" name="Rechteck 4394">
                  <a:extLst>
                    <a:ext uri="{FF2B5EF4-FFF2-40B4-BE49-F238E27FC236}">
                      <a16:creationId xmlns:a16="http://schemas.microsoft.com/office/drawing/2014/main" id="{7182C0F5-C56C-4753-B371-4A2009E81809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6" name="Rechteck 4395">
                  <a:extLst>
                    <a:ext uri="{FF2B5EF4-FFF2-40B4-BE49-F238E27FC236}">
                      <a16:creationId xmlns:a16="http://schemas.microsoft.com/office/drawing/2014/main" id="{A48B4B5F-2C81-4359-8F7E-61C38FA19F3F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7" name="Rechteck 4396">
                  <a:extLst>
                    <a:ext uri="{FF2B5EF4-FFF2-40B4-BE49-F238E27FC236}">
                      <a16:creationId xmlns:a16="http://schemas.microsoft.com/office/drawing/2014/main" id="{3171C3D0-FE53-4DCC-9D76-1E0F68190A22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8" name="Rechteck 4397">
                  <a:extLst>
                    <a:ext uri="{FF2B5EF4-FFF2-40B4-BE49-F238E27FC236}">
                      <a16:creationId xmlns:a16="http://schemas.microsoft.com/office/drawing/2014/main" id="{A4E00FCF-E9F4-4A2F-B6E1-7401C2E0B822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99" name="Rechteck 4398">
                  <a:extLst>
                    <a:ext uri="{FF2B5EF4-FFF2-40B4-BE49-F238E27FC236}">
                      <a16:creationId xmlns:a16="http://schemas.microsoft.com/office/drawing/2014/main" id="{EE44B0AA-0715-4A91-87AF-4D9656271823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0" name="Rechteck 4399">
                  <a:extLst>
                    <a:ext uri="{FF2B5EF4-FFF2-40B4-BE49-F238E27FC236}">
                      <a16:creationId xmlns:a16="http://schemas.microsoft.com/office/drawing/2014/main" id="{885677F9-ECD0-4D8D-8625-58D8AB9CEAD0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1" name="Rechteck 4400">
                  <a:extLst>
                    <a:ext uri="{FF2B5EF4-FFF2-40B4-BE49-F238E27FC236}">
                      <a16:creationId xmlns:a16="http://schemas.microsoft.com/office/drawing/2014/main" id="{778D6BD7-6CC7-419C-ABE1-C51B8F1E1208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2" name="Rechteck 4401">
                  <a:extLst>
                    <a:ext uri="{FF2B5EF4-FFF2-40B4-BE49-F238E27FC236}">
                      <a16:creationId xmlns:a16="http://schemas.microsoft.com/office/drawing/2014/main" id="{6549117B-C6DC-4485-9992-2D80842A2BB5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3" name="Rechteck 4402">
                  <a:extLst>
                    <a:ext uri="{FF2B5EF4-FFF2-40B4-BE49-F238E27FC236}">
                      <a16:creationId xmlns:a16="http://schemas.microsoft.com/office/drawing/2014/main" id="{CB516E27-C851-4847-9F3B-332A73196EA1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4" name="Rechteck 4403">
                  <a:extLst>
                    <a:ext uri="{FF2B5EF4-FFF2-40B4-BE49-F238E27FC236}">
                      <a16:creationId xmlns:a16="http://schemas.microsoft.com/office/drawing/2014/main" id="{1E8D5F5B-EFC7-4BDA-A6CA-0387151FBC49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5" name="Rechteck 4404">
                  <a:extLst>
                    <a:ext uri="{FF2B5EF4-FFF2-40B4-BE49-F238E27FC236}">
                      <a16:creationId xmlns:a16="http://schemas.microsoft.com/office/drawing/2014/main" id="{AE3249EA-9431-427F-8C65-2B3E87B42F53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6" name="Rechteck 4405">
                  <a:extLst>
                    <a:ext uri="{FF2B5EF4-FFF2-40B4-BE49-F238E27FC236}">
                      <a16:creationId xmlns:a16="http://schemas.microsoft.com/office/drawing/2014/main" id="{B450F52A-8B0F-4839-BACF-F56FD27AF0F0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7" name="Rechteck 4406">
                  <a:extLst>
                    <a:ext uri="{FF2B5EF4-FFF2-40B4-BE49-F238E27FC236}">
                      <a16:creationId xmlns:a16="http://schemas.microsoft.com/office/drawing/2014/main" id="{8472BCCA-DA60-4F5D-95A3-176E0049A6BD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8" name="Rechteck 4407">
                  <a:extLst>
                    <a:ext uri="{FF2B5EF4-FFF2-40B4-BE49-F238E27FC236}">
                      <a16:creationId xmlns:a16="http://schemas.microsoft.com/office/drawing/2014/main" id="{E4464CD3-047C-4A64-96C5-FF5EC75D2B64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09" name="Rechteck 4408">
                  <a:extLst>
                    <a:ext uri="{FF2B5EF4-FFF2-40B4-BE49-F238E27FC236}">
                      <a16:creationId xmlns:a16="http://schemas.microsoft.com/office/drawing/2014/main" id="{3B0FC4DA-DEEB-4E63-855B-5327AA0F4429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0" name="Rechteck 4409">
                  <a:extLst>
                    <a:ext uri="{FF2B5EF4-FFF2-40B4-BE49-F238E27FC236}">
                      <a16:creationId xmlns:a16="http://schemas.microsoft.com/office/drawing/2014/main" id="{3166141C-EE2B-4A49-B03B-1046D0E6C983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1" name="Rechteck 4410">
                  <a:extLst>
                    <a:ext uri="{FF2B5EF4-FFF2-40B4-BE49-F238E27FC236}">
                      <a16:creationId xmlns:a16="http://schemas.microsoft.com/office/drawing/2014/main" id="{6697AEF4-2D87-424C-B11A-FA0A9E2F8583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2" name="Rechteck 4411">
                  <a:extLst>
                    <a:ext uri="{FF2B5EF4-FFF2-40B4-BE49-F238E27FC236}">
                      <a16:creationId xmlns:a16="http://schemas.microsoft.com/office/drawing/2014/main" id="{B1040F2F-6413-4D24-8FB6-18C5C6E91DED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3" name="Rechteck 4412">
                  <a:extLst>
                    <a:ext uri="{FF2B5EF4-FFF2-40B4-BE49-F238E27FC236}">
                      <a16:creationId xmlns:a16="http://schemas.microsoft.com/office/drawing/2014/main" id="{344B77E7-32D1-4F75-AD68-7152B7C1D4E8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4" name="Rechteck 4413">
                  <a:extLst>
                    <a:ext uri="{FF2B5EF4-FFF2-40B4-BE49-F238E27FC236}">
                      <a16:creationId xmlns:a16="http://schemas.microsoft.com/office/drawing/2014/main" id="{5B444181-9FD4-4228-9D1B-82467325224A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5" name="Rechteck 4414">
                  <a:extLst>
                    <a:ext uri="{FF2B5EF4-FFF2-40B4-BE49-F238E27FC236}">
                      <a16:creationId xmlns:a16="http://schemas.microsoft.com/office/drawing/2014/main" id="{B2484BC5-2D2A-4578-9947-24112AF0ED84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6" name="Rechteck 4415">
                  <a:extLst>
                    <a:ext uri="{FF2B5EF4-FFF2-40B4-BE49-F238E27FC236}">
                      <a16:creationId xmlns:a16="http://schemas.microsoft.com/office/drawing/2014/main" id="{679A1C5F-7305-4640-B12D-6E73B647EF43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7" name="Rechteck 4416">
                  <a:extLst>
                    <a:ext uri="{FF2B5EF4-FFF2-40B4-BE49-F238E27FC236}">
                      <a16:creationId xmlns:a16="http://schemas.microsoft.com/office/drawing/2014/main" id="{B28831D6-31B9-4895-A934-2BA09CB5524F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8" name="Rechteck 4417">
                  <a:extLst>
                    <a:ext uri="{FF2B5EF4-FFF2-40B4-BE49-F238E27FC236}">
                      <a16:creationId xmlns:a16="http://schemas.microsoft.com/office/drawing/2014/main" id="{4EB914B6-640A-41CA-90E5-847D3A1284E6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19" name="Rechteck 4418">
                  <a:extLst>
                    <a:ext uri="{FF2B5EF4-FFF2-40B4-BE49-F238E27FC236}">
                      <a16:creationId xmlns:a16="http://schemas.microsoft.com/office/drawing/2014/main" id="{3B0C19AD-B84D-4D6C-A033-339535DA1FF8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0" name="Rechteck 4419">
                  <a:extLst>
                    <a:ext uri="{FF2B5EF4-FFF2-40B4-BE49-F238E27FC236}">
                      <a16:creationId xmlns:a16="http://schemas.microsoft.com/office/drawing/2014/main" id="{C6E8CFB8-8D74-4CD0-A14F-9F5F11A4C5EF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1" name="Rechteck 4420">
                  <a:extLst>
                    <a:ext uri="{FF2B5EF4-FFF2-40B4-BE49-F238E27FC236}">
                      <a16:creationId xmlns:a16="http://schemas.microsoft.com/office/drawing/2014/main" id="{1F62E8B7-863D-4397-BF4A-56D990CDE758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2" name="Rechteck 4421">
                  <a:extLst>
                    <a:ext uri="{FF2B5EF4-FFF2-40B4-BE49-F238E27FC236}">
                      <a16:creationId xmlns:a16="http://schemas.microsoft.com/office/drawing/2014/main" id="{815906AA-636F-4CDD-8EB3-A1C1A2DD6A85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3" name="Rechteck 4422">
                  <a:extLst>
                    <a:ext uri="{FF2B5EF4-FFF2-40B4-BE49-F238E27FC236}">
                      <a16:creationId xmlns:a16="http://schemas.microsoft.com/office/drawing/2014/main" id="{82C216C7-06E0-47C3-B0AB-8D70D4CA3996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4" name="Rechteck 4423">
                  <a:extLst>
                    <a:ext uri="{FF2B5EF4-FFF2-40B4-BE49-F238E27FC236}">
                      <a16:creationId xmlns:a16="http://schemas.microsoft.com/office/drawing/2014/main" id="{1D9340C3-F1D4-47A3-A421-8255D88AE8A6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5" name="Rechteck 4424">
                  <a:extLst>
                    <a:ext uri="{FF2B5EF4-FFF2-40B4-BE49-F238E27FC236}">
                      <a16:creationId xmlns:a16="http://schemas.microsoft.com/office/drawing/2014/main" id="{7B9656F9-F974-4AC1-B941-9C2649F21CA2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6" name="Rechteck 4425">
                  <a:extLst>
                    <a:ext uri="{FF2B5EF4-FFF2-40B4-BE49-F238E27FC236}">
                      <a16:creationId xmlns:a16="http://schemas.microsoft.com/office/drawing/2014/main" id="{AA29FB7E-CFA3-44BD-B9FE-BB16AA306C15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7" name="Rechteck 4426">
                  <a:extLst>
                    <a:ext uri="{FF2B5EF4-FFF2-40B4-BE49-F238E27FC236}">
                      <a16:creationId xmlns:a16="http://schemas.microsoft.com/office/drawing/2014/main" id="{E83C67DF-56C9-4A3F-8834-599C58D80DF1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8" name="Rechteck 4427">
                  <a:extLst>
                    <a:ext uri="{FF2B5EF4-FFF2-40B4-BE49-F238E27FC236}">
                      <a16:creationId xmlns:a16="http://schemas.microsoft.com/office/drawing/2014/main" id="{C8C6D619-90C1-4DFE-ACB7-C15481F869B4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29" name="Rechteck 4428">
                  <a:extLst>
                    <a:ext uri="{FF2B5EF4-FFF2-40B4-BE49-F238E27FC236}">
                      <a16:creationId xmlns:a16="http://schemas.microsoft.com/office/drawing/2014/main" id="{4A80C2F1-ACC9-478F-A929-2EF3C0527B21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0" name="Rechteck 4429">
                  <a:extLst>
                    <a:ext uri="{FF2B5EF4-FFF2-40B4-BE49-F238E27FC236}">
                      <a16:creationId xmlns:a16="http://schemas.microsoft.com/office/drawing/2014/main" id="{6119CEA9-6A81-49D8-A388-F0B95F9C87B3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1" name="Rechteck 4430">
                  <a:extLst>
                    <a:ext uri="{FF2B5EF4-FFF2-40B4-BE49-F238E27FC236}">
                      <a16:creationId xmlns:a16="http://schemas.microsoft.com/office/drawing/2014/main" id="{592E5344-228D-4F93-B1E1-E9D1FD9C1D29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2" name="Rechteck 4431">
                  <a:extLst>
                    <a:ext uri="{FF2B5EF4-FFF2-40B4-BE49-F238E27FC236}">
                      <a16:creationId xmlns:a16="http://schemas.microsoft.com/office/drawing/2014/main" id="{FA48890E-6457-438E-9EA4-DE59521AE522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3" name="Rechteck 4432">
                  <a:extLst>
                    <a:ext uri="{FF2B5EF4-FFF2-40B4-BE49-F238E27FC236}">
                      <a16:creationId xmlns:a16="http://schemas.microsoft.com/office/drawing/2014/main" id="{4CFA105F-F4CA-4B3D-9D7E-CAE1965C1AA5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4" name="Rechteck 4433">
                  <a:extLst>
                    <a:ext uri="{FF2B5EF4-FFF2-40B4-BE49-F238E27FC236}">
                      <a16:creationId xmlns:a16="http://schemas.microsoft.com/office/drawing/2014/main" id="{FFC03CE4-9383-467E-9E33-BD1CCB64E803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5" name="Rechteck 4434">
                  <a:extLst>
                    <a:ext uri="{FF2B5EF4-FFF2-40B4-BE49-F238E27FC236}">
                      <a16:creationId xmlns:a16="http://schemas.microsoft.com/office/drawing/2014/main" id="{3745379C-4820-4068-864B-9004A12DD453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6" name="Rechteck 4435">
                  <a:extLst>
                    <a:ext uri="{FF2B5EF4-FFF2-40B4-BE49-F238E27FC236}">
                      <a16:creationId xmlns:a16="http://schemas.microsoft.com/office/drawing/2014/main" id="{D1FE89D8-906B-411B-BEE9-58527A18DB4D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7" name="Rechteck 4436">
                  <a:extLst>
                    <a:ext uri="{FF2B5EF4-FFF2-40B4-BE49-F238E27FC236}">
                      <a16:creationId xmlns:a16="http://schemas.microsoft.com/office/drawing/2014/main" id="{EB6B3500-800E-4A95-A2A7-47B4533C36D4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8" name="Rechteck 4437">
                  <a:extLst>
                    <a:ext uri="{FF2B5EF4-FFF2-40B4-BE49-F238E27FC236}">
                      <a16:creationId xmlns:a16="http://schemas.microsoft.com/office/drawing/2014/main" id="{83725E9B-5AF2-4DF5-8BCA-2FC209E17BAB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39" name="Rechteck 4438">
                  <a:extLst>
                    <a:ext uri="{FF2B5EF4-FFF2-40B4-BE49-F238E27FC236}">
                      <a16:creationId xmlns:a16="http://schemas.microsoft.com/office/drawing/2014/main" id="{E12979CF-BD91-466B-9550-1CE52B2D16D1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0" name="Rechteck 4439">
                  <a:extLst>
                    <a:ext uri="{FF2B5EF4-FFF2-40B4-BE49-F238E27FC236}">
                      <a16:creationId xmlns:a16="http://schemas.microsoft.com/office/drawing/2014/main" id="{700D1ADF-808A-41AF-B40B-95C8EDA0FCC1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1" name="Rechteck 4440">
                  <a:extLst>
                    <a:ext uri="{FF2B5EF4-FFF2-40B4-BE49-F238E27FC236}">
                      <a16:creationId xmlns:a16="http://schemas.microsoft.com/office/drawing/2014/main" id="{16048AEB-83D3-495E-B3D1-D53A202A1715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2" name="Rechteck 4441">
                  <a:extLst>
                    <a:ext uri="{FF2B5EF4-FFF2-40B4-BE49-F238E27FC236}">
                      <a16:creationId xmlns:a16="http://schemas.microsoft.com/office/drawing/2014/main" id="{792F0BE2-DD19-4E68-835B-601EC6990F4A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3" name="Rechteck 4442">
                  <a:extLst>
                    <a:ext uri="{FF2B5EF4-FFF2-40B4-BE49-F238E27FC236}">
                      <a16:creationId xmlns:a16="http://schemas.microsoft.com/office/drawing/2014/main" id="{1956CDB9-06B0-4C94-8A76-B2E01429A29C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4" name="Rechteck 4443">
                  <a:extLst>
                    <a:ext uri="{FF2B5EF4-FFF2-40B4-BE49-F238E27FC236}">
                      <a16:creationId xmlns:a16="http://schemas.microsoft.com/office/drawing/2014/main" id="{7E5439ED-AD46-4A1F-B958-10814D5B1490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5" name="Rechteck 4444">
                  <a:extLst>
                    <a:ext uri="{FF2B5EF4-FFF2-40B4-BE49-F238E27FC236}">
                      <a16:creationId xmlns:a16="http://schemas.microsoft.com/office/drawing/2014/main" id="{CA2B48E4-920D-4B94-9CCE-5CB617511C08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6" name="Rechteck 4445">
                  <a:extLst>
                    <a:ext uri="{FF2B5EF4-FFF2-40B4-BE49-F238E27FC236}">
                      <a16:creationId xmlns:a16="http://schemas.microsoft.com/office/drawing/2014/main" id="{D7910F87-A1C7-4DBA-BE6D-054216BA216B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7" name="Rechteck 4446">
                  <a:extLst>
                    <a:ext uri="{FF2B5EF4-FFF2-40B4-BE49-F238E27FC236}">
                      <a16:creationId xmlns:a16="http://schemas.microsoft.com/office/drawing/2014/main" id="{4CBE3288-34FA-4A3C-A3E1-9FB2793406B0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8" name="Rechteck 4447">
                  <a:extLst>
                    <a:ext uri="{FF2B5EF4-FFF2-40B4-BE49-F238E27FC236}">
                      <a16:creationId xmlns:a16="http://schemas.microsoft.com/office/drawing/2014/main" id="{83E8EAEB-F7B1-43C0-BB1C-1935AB65801D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49" name="Rechteck 4448">
                  <a:extLst>
                    <a:ext uri="{FF2B5EF4-FFF2-40B4-BE49-F238E27FC236}">
                      <a16:creationId xmlns:a16="http://schemas.microsoft.com/office/drawing/2014/main" id="{7E9DCDD9-E711-452B-BD78-8E4DFBACF27E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0" name="Rechteck 4449">
                  <a:extLst>
                    <a:ext uri="{FF2B5EF4-FFF2-40B4-BE49-F238E27FC236}">
                      <a16:creationId xmlns:a16="http://schemas.microsoft.com/office/drawing/2014/main" id="{50B58AEA-DD9B-4CDD-BF05-EF09E79963DE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1" name="Rechteck 4450">
                  <a:extLst>
                    <a:ext uri="{FF2B5EF4-FFF2-40B4-BE49-F238E27FC236}">
                      <a16:creationId xmlns:a16="http://schemas.microsoft.com/office/drawing/2014/main" id="{B4E4CE48-959A-4328-8B5B-CBCB41AA3F86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2" name="Rechteck 4451">
                  <a:extLst>
                    <a:ext uri="{FF2B5EF4-FFF2-40B4-BE49-F238E27FC236}">
                      <a16:creationId xmlns:a16="http://schemas.microsoft.com/office/drawing/2014/main" id="{722143E9-BFEF-43FF-97B8-6D54DD47D1AE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3" name="Rechteck 4452">
                  <a:extLst>
                    <a:ext uri="{FF2B5EF4-FFF2-40B4-BE49-F238E27FC236}">
                      <a16:creationId xmlns:a16="http://schemas.microsoft.com/office/drawing/2014/main" id="{486BE19E-601F-4339-B0DA-380756C6737D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4" name="Rechteck 4453">
                  <a:extLst>
                    <a:ext uri="{FF2B5EF4-FFF2-40B4-BE49-F238E27FC236}">
                      <a16:creationId xmlns:a16="http://schemas.microsoft.com/office/drawing/2014/main" id="{974B9EAF-A0BB-49E2-B2C0-EF8D5DD5A291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5" name="Rechteck 4454">
                  <a:extLst>
                    <a:ext uri="{FF2B5EF4-FFF2-40B4-BE49-F238E27FC236}">
                      <a16:creationId xmlns:a16="http://schemas.microsoft.com/office/drawing/2014/main" id="{533FA2F4-5F25-4A02-8E83-79D6CF2706E4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6" name="Rechteck 4455">
                  <a:extLst>
                    <a:ext uri="{FF2B5EF4-FFF2-40B4-BE49-F238E27FC236}">
                      <a16:creationId xmlns:a16="http://schemas.microsoft.com/office/drawing/2014/main" id="{13EF3E5A-E688-49E8-BCEC-94568072F08D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7" name="Rechteck 4456">
                  <a:extLst>
                    <a:ext uri="{FF2B5EF4-FFF2-40B4-BE49-F238E27FC236}">
                      <a16:creationId xmlns:a16="http://schemas.microsoft.com/office/drawing/2014/main" id="{EC9D177F-CD52-400B-A156-450BDA3EBF5B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8" name="Rechteck 4457">
                  <a:extLst>
                    <a:ext uri="{FF2B5EF4-FFF2-40B4-BE49-F238E27FC236}">
                      <a16:creationId xmlns:a16="http://schemas.microsoft.com/office/drawing/2014/main" id="{54942775-D9D7-4E7C-835D-5F5BB034611C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59" name="Rechteck 4458">
                  <a:extLst>
                    <a:ext uri="{FF2B5EF4-FFF2-40B4-BE49-F238E27FC236}">
                      <a16:creationId xmlns:a16="http://schemas.microsoft.com/office/drawing/2014/main" id="{1F9B930D-552E-494F-AAAE-7383F8A8D7A0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0" name="Rechteck 4459">
                  <a:extLst>
                    <a:ext uri="{FF2B5EF4-FFF2-40B4-BE49-F238E27FC236}">
                      <a16:creationId xmlns:a16="http://schemas.microsoft.com/office/drawing/2014/main" id="{9D319E0E-DE86-4D12-A5C2-2BFF530446DA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1" name="Rechteck 4460">
                  <a:extLst>
                    <a:ext uri="{FF2B5EF4-FFF2-40B4-BE49-F238E27FC236}">
                      <a16:creationId xmlns:a16="http://schemas.microsoft.com/office/drawing/2014/main" id="{3569AFA6-C59F-4D5E-8426-B77AB4F3AC58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2" name="Rechteck 4461">
                  <a:extLst>
                    <a:ext uri="{FF2B5EF4-FFF2-40B4-BE49-F238E27FC236}">
                      <a16:creationId xmlns:a16="http://schemas.microsoft.com/office/drawing/2014/main" id="{1AEB7CDD-8541-42A3-A8A9-1D327A4F1399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3" name="Rechteck 4462">
                  <a:extLst>
                    <a:ext uri="{FF2B5EF4-FFF2-40B4-BE49-F238E27FC236}">
                      <a16:creationId xmlns:a16="http://schemas.microsoft.com/office/drawing/2014/main" id="{327FF6E1-A305-4D33-93D0-F419903B5171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4" name="Rechteck 4463">
                  <a:extLst>
                    <a:ext uri="{FF2B5EF4-FFF2-40B4-BE49-F238E27FC236}">
                      <a16:creationId xmlns:a16="http://schemas.microsoft.com/office/drawing/2014/main" id="{C63C524C-4AEF-4312-B946-C9C8ED36F15E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5" name="Rechteck 4464">
                  <a:extLst>
                    <a:ext uri="{FF2B5EF4-FFF2-40B4-BE49-F238E27FC236}">
                      <a16:creationId xmlns:a16="http://schemas.microsoft.com/office/drawing/2014/main" id="{29FEB517-46A2-4BF4-95A4-9FF629F1750B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6" name="Rechteck 4465">
                  <a:extLst>
                    <a:ext uri="{FF2B5EF4-FFF2-40B4-BE49-F238E27FC236}">
                      <a16:creationId xmlns:a16="http://schemas.microsoft.com/office/drawing/2014/main" id="{FF5C9C44-BDBD-4BF8-8832-0FBA0AC6BAED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7" name="Rechteck 4466">
                  <a:extLst>
                    <a:ext uri="{FF2B5EF4-FFF2-40B4-BE49-F238E27FC236}">
                      <a16:creationId xmlns:a16="http://schemas.microsoft.com/office/drawing/2014/main" id="{FCD53DBC-92F0-406C-8626-7ECC9F5BED73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8" name="Rechteck 4467">
                  <a:extLst>
                    <a:ext uri="{FF2B5EF4-FFF2-40B4-BE49-F238E27FC236}">
                      <a16:creationId xmlns:a16="http://schemas.microsoft.com/office/drawing/2014/main" id="{234FAA9C-BA18-41C6-83BA-E3847AEAFBDF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69" name="Rechteck 4468">
                  <a:extLst>
                    <a:ext uri="{FF2B5EF4-FFF2-40B4-BE49-F238E27FC236}">
                      <a16:creationId xmlns:a16="http://schemas.microsoft.com/office/drawing/2014/main" id="{A43EFE77-7446-47C5-95B3-360CC2E61283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0" name="Rechteck 4469">
                  <a:extLst>
                    <a:ext uri="{FF2B5EF4-FFF2-40B4-BE49-F238E27FC236}">
                      <a16:creationId xmlns:a16="http://schemas.microsoft.com/office/drawing/2014/main" id="{9DE28A4A-E445-40A3-96A5-4C274D9356F1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1" name="Rechteck 4470">
                  <a:extLst>
                    <a:ext uri="{FF2B5EF4-FFF2-40B4-BE49-F238E27FC236}">
                      <a16:creationId xmlns:a16="http://schemas.microsoft.com/office/drawing/2014/main" id="{E783DDF5-4D5A-446F-B998-32C9A0700C90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2" name="Rechteck 4471">
                  <a:extLst>
                    <a:ext uri="{FF2B5EF4-FFF2-40B4-BE49-F238E27FC236}">
                      <a16:creationId xmlns:a16="http://schemas.microsoft.com/office/drawing/2014/main" id="{FB2AAAF1-448F-4B00-AE66-8D7E3BC98A88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3" name="Rechteck 4472">
                  <a:extLst>
                    <a:ext uri="{FF2B5EF4-FFF2-40B4-BE49-F238E27FC236}">
                      <a16:creationId xmlns:a16="http://schemas.microsoft.com/office/drawing/2014/main" id="{3D1688DA-9442-42F1-9238-43BB93A2E2A5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4" name="Rechteck 4473">
                  <a:extLst>
                    <a:ext uri="{FF2B5EF4-FFF2-40B4-BE49-F238E27FC236}">
                      <a16:creationId xmlns:a16="http://schemas.microsoft.com/office/drawing/2014/main" id="{4A719B2F-9B97-484C-8003-2AC7C89B5A74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5" name="Rechteck 4474">
                  <a:extLst>
                    <a:ext uri="{FF2B5EF4-FFF2-40B4-BE49-F238E27FC236}">
                      <a16:creationId xmlns:a16="http://schemas.microsoft.com/office/drawing/2014/main" id="{D09D37C2-90C5-4DB4-8E41-F0408EAF8539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6" name="Rechteck 4475">
                  <a:extLst>
                    <a:ext uri="{FF2B5EF4-FFF2-40B4-BE49-F238E27FC236}">
                      <a16:creationId xmlns:a16="http://schemas.microsoft.com/office/drawing/2014/main" id="{355FF193-FADA-4FEA-88D7-E39E2141D0D5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7" name="Rechteck 4476">
                  <a:extLst>
                    <a:ext uri="{FF2B5EF4-FFF2-40B4-BE49-F238E27FC236}">
                      <a16:creationId xmlns:a16="http://schemas.microsoft.com/office/drawing/2014/main" id="{CDA1AAA9-4B14-4EB8-9A00-F03DE242248F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8" name="Rechteck 4477">
                  <a:extLst>
                    <a:ext uri="{FF2B5EF4-FFF2-40B4-BE49-F238E27FC236}">
                      <a16:creationId xmlns:a16="http://schemas.microsoft.com/office/drawing/2014/main" id="{534BCD24-E403-410E-B6A8-AB1E633107CC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79" name="Rechteck 4478">
                  <a:extLst>
                    <a:ext uri="{FF2B5EF4-FFF2-40B4-BE49-F238E27FC236}">
                      <a16:creationId xmlns:a16="http://schemas.microsoft.com/office/drawing/2014/main" id="{423443DA-870C-4AE6-964B-C9C0A69CD502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0" name="Rechteck 4479">
                  <a:extLst>
                    <a:ext uri="{FF2B5EF4-FFF2-40B4-BE49-F238E27FC236}">
                      <a16:creationId xmlns:a16="http://schemas.microsoft.com/office/drawing/2014/main" id="{E3F700E8-8C7D-4E5E-BD3A-617DBB93C7A9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1" name="Rechteck 4480">
                  <a:extLst>
                    <a:ext uri="{FF2B5EF4-FFF2-40B4-BE49-F238E27FC236}">
                      <a16:creationId xmlns:a16="http://schemas.microsoft.com/office/drawing/2014/main" id="{C41D5889-289F-4611-A149-C7E6728AC18B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2" name="Rechteck 4481">
                  <a:extLst>
                    <a:ext uri="{FF2B5EF4-FFF2-40B4-BE49-F238E27FC236}">
                      <a16:creationId xmlns:a16="http://schemas.microsoft.com/office/drawing/2014/main" id="{8572F1C8-A996-429F-A350-40C959934A95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3" name="Rechteck 4482">
                  <a:extLst>
                    <a:ext uri="{FF2B5EF4-FFF2-40B4-BE49-F238E27FC236}">
                      <a16:creationId xmlns:a16="http://schemas.microsoft.com/office/drawing/2014/main" id="{2A22CD8A-A7E2-484B-88BE-8CEBF8974426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4" name="Rechteck 4483">
                  <a:extLst>
                    <a:ext uri="{FF2B5EF4-FFF2-40B4-BE49-F238E27FC236}">
                      <a16:creationId xmlns:a16="http://schemas.microsoft.com/office/drawing/2014/main" id="{C6BD1584-E13D-4EE2-AC39-D1EB42A49D67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5" name="Rechteck 4484">
                  <a:extLst>
                    <a:ext uri="{FF2B5EF4-FFF2-40B4-BE49-F238E27FC236}">
                      <a16:creationId xmlns:a16="http://schemas.microsoft.com/office/drawing/2014/main" id="{23404F4F-1D4F-4FEA-A726-9AF8DF67BFF9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6" name="Rechteck 4485">
                  <a:extLst>
                    <a:ext uri="{FF2B5EF4-FFF2-40B4-BE49-F238E27FC236}">
                      <a16:creationId xmlns:a16="http://schemas.microsoft.com/office/drawing/2014/main" id="{78ADE8B5-A964-4778-94B1-9F321A1B6CBB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7" name="Rechteck 4486">
                  <a:extLst>
                    <a:ext uri="{FF2B5EF4-FFF2-40B4-BE49-F238E27FC236}">
                      <a16:creationId xmlns:a16="http://schemas.microsoft.com/office/drawing/2014/main" id="{6E99FB13-EAA7-449C-BBE2-AC6D235C0AB7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8" name="Rechteck 4487">
                  <a:extLst>
                    <a:ext uri="{FF2B5EF4-FFF2-40B4-BE49-F238E27FC236}">
                      <a16:creationId xmlns:a16="http://schemas.microsoft.com/office/drawing/2014/main" id="{ACF84AAF-456F-46C1-A3F8-7D7A7635CE2F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89" name="Rechteck 4488">
                  <a:extLst>
                    <a:ext uri="{FF2B5EF4-FFF2-40B4-BE49-F238E27FC236}">
                      <a16:creationId xmlns:a16="http://schemas.microsoft.com/office/drawing/2014/main" id="{421236B9-D699-4520-9BD5-D27BA0B00B29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0" name="Rechteck 4489">
                  <a:extLst>
                    <a:ext uri="{FF2B5EF4-FFF2-40B4-BE49-F238E27FC236}">
                      <a16:creationId xmlns:a16="http://schemas.microsoft.com/office/drawing/2014/main" id="{238327F2-EEC7-4E60-A645-322622C58D72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1" name="Rechteck 4490">
                  <a:extLst>
                    <a:ext uri="{FF2B5EF4-FFF2-40B4-BE49-F238E27FC236}">
                      <a16:creationId xmlns:a16="http://schemas.microsoft.com/office/drawing/2014/main" id="{04B94CEC-C005-4FCA-867D-27F306394A17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2" name="Rechteck 4491">
                  <a:extLst>
                    <a:ext uri="{FF2B5EF4-FFF2-40B4-BE49-F238E27FC236}">
                      <a16:creationId xmlns:a16="http://schemas.microsoft.com/office/drawing/2014/main" id="{8EB3CD26-E24F-4DC3-8E06-F457FB370DAE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3" name="Rechteck 4492">
                  <a:extLst>
                    <a:ext uri="{FF2B5EF4-FFF2-40B4-BE49-F238E27FC236}">
                      <a16:creationId xmlns:a16="http://schemas.microsoft.com/office/drawing/2014/main" id="{27C53FAE-26D7-40CA-ACFA-1041CD0897AC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4" name="Rechteck 4493">
                  <a:extLst>
                    <a:ext uri="{FF2B5EF4-FFF2-40B4-BE49-F238E27FC236}">
                      <a16:creationId xmlns:a16="http://schemas.microsoft.com/office/drawing/2014/main" id="{9EFFAE70-3C73-4298-A367-199C93A51DFC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5" name="Rechteck 4494">
                  <a:extLst>
                    <a:ext uri="{FF2B5EF4-FFF2-40B4-BE49-F238E27FC236}">
                      <a16:creationId xmlns:a16="http://schemas.microsoft.com/office/drawing/2014/main" id="{29517C08-8B18-47DB-B844-609CD22EA7AE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6" name="Rechteck 4495">
                  <a:extLst>
                    <a:ext uri="{FF2B5EF4-FFF2-40B4-BE49-F238E27FC236}">
                      <a16:creationId xmlns:a16="http://schemas.microsoft.com/office/drawing/2014/main" id="{94D36C4F-A5CD-40FB-8CEC-3D91F9E0DE96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7" name="Rechteck 4496">
                  <a:extLst>
                    <a:ext uri="{FF2B5EF4-FFF2-40B4-BE49-F238E27FC236}">
                      <a16:creationId xmlns:a16="http://schemas.microsoft.com/office/drawing/2014/main" id="{1AECBDAD-2B2B-4678-9F92-ACDCA6AFF481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8" name="Rechteck 4497">
                  <a:extLst>
                    <a:ext uri="{FF2B5EF4-FFF2-40B4-BE49-F238E27FC236}">
                      <a16:creationId xmlns:a16="http://schemas.microsoft.com/office/drawing/2014/main" id="{F1F8AF08-72D3-4551-A176-14AD323E82B5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99" name="Rechteck 4498">
                  <a:extLst>
                    <a:ext uri="{FF2B5EF4-FFF2-40B4-BE49-F238E27FC236}">
                      <a16:creationId xmlns:a16="http://schemas.microsoft.com/office/drawing/2014/main" id="{2237877D-486A-4794-898D-468C308FF301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0" name="Rechteck 4499">
                  <a:extLst>
                    <a:ext uri="{FF2B5EF4-FFF2-40B4-BE49-F238E27FC236}">
                      <a16:creationId xmlns:a16="http://schemas.microsoft.com/office/drawing/2014/main" id="{6252DEB4-A7E5-400A-9CD5-0703E28399DC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1" name="Rechteck 4500">
                  <a:extLst>
                    <a:ext uri="{FF2B5EF4-FFF2-40B4-BE49-F238E27FC236}">
                      <a16:creationId xmlns:a16="http://schemas.microsoft.com/office/drawing/2014/main" id="{9D9EF664-A26C-4C31-94B4-9B60F54A8A60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2" name="Rechteck 4501">
                  <a:extLst>
                    <a:ext uri="{FF2B5EF4-FFF2-40B4-BE49-F238E27FC236}">
                      <a16:creationId xmlns:a16="http://schemas.microsoft.com/office/drawing/2014/main" id="{9406CA18-C5E9-416E-9D7F-F7890C6294E3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3" name="Rechteck 4502">
                  <a:extLst>
                    <a:ext uri="{FF2B5EF4-FFF2-40B4-BE49-F238E27FC236}">
                      <a16:creationId xmlns:a16="http://schemas.microsoft.com/office/drawing/2014/main" id="{AB7336F6-A43E-485F-BADB-2C31420C2DEC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4" name="Rechteck 4503">
                  <a:extLst>
                    <a:ext uri="{FF2B5EF4-FFF2-40B4-BE49-F238E27FC236}">
                      <a16:creationId xmlns:a16="http://schemas.microsoft.com/office/drawing/2014/main" id="{233B9696-B9DD-40F7-9672-A1C3EAC9E085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5" name="Rechteck 4504">
                  <a:extLst>
                    <a:ext uri="{FF2B5EF4-FFF2-40B4-BE49-F238E27FC236}">
                      <a16:creationId xmlns:a16="http://schemas.microsoft.com/office/drawing/2014/main" id="{B4764338-6310-4B50-8897-54912484FE89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6" name="Rechteck 4505">
                  <a:extLst>
                    <a:ext uri="{FF2B5EF4-FFF2-40B4-BE49-F238E27FC236}">
                      <a16:creationId xmlns:a16="http://schemas.microsoft.com/office/drawing/2014/main" id="{EB857B55-40E6-4DA2-B2D9-CA00629106F6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7" name="Rechteck 4506">
                  <a:extLst>
                    <a:ext uri="{FF2B5EF4-FFF2-40B4-BE49-F238E27FC236}">
                      <a16:creationId xmlns:a16="http://schemas.microsoft.com/office/drawing/2014/main" id="{10C4D559-FD49-474D-B6C3-FB794E428BA3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8" name="Rechteck 4507">
                  <a:extLst>
                    <a:ext uri="{FF2B5EF4-FFF2-40B4-BE49-F238E27FC236}">
                      <a16:creationId xmlns:a16="http://schemas.microsoft.com/office/drawing/2014/main" id="{B95E7BB2-7A11-4DAC-BC7E-E9B2BE6BA648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09" name="Rechteck 4508">
                  <a:extLst>
                    <a:ext uri="{FF2B5EF4-FFF2-40B4-BE49-F238E27FC236}">
                      <a16:creationId xmlns:a16="http://schemas.microsoft.com/office/drawing/2014/main" id="{AEB9F1D0-245F-4CF4-AC10-FE14603EF160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0" name="Rechteck 4509">
                  <a:extLst>
                    <a:ext uri="{FF2B5EF4-FFF2-40B4-BE49-F238E27FC236}">
                      <a16:creationId xmlns:a16="http://schemas.microsoft.com/office/drawing/2014/main" id="{5C972DCD-B7AE-4998-8571-26469B210822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1" name="Rechteck 4510">
                  <a:extLst>
                    <a:ext uri="{FF2B5EF4-FFF2-40B4-BE49-F238E27FC236}">
                      <a16:creationId xmlns:a16="http://schemas.microsoft.com/office/drawing/2014/main" id="{F846AF85-9FF5-44FF-A802-948DBFB82ACF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2" name="Rechteck 4511">
                  <a:extLst>
                    <a:ext uri="{FF2B5EF4-FFF2-40B4-BE49-F238E27FC236}">
                      <a16:creationId xmlns:a16="http://schemas.microsoft.com/office/drawing/2014/main" id="{A4926585-51CE-41B4-9056-24D65BFEC417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3" name="Rechteck 4512">
                  <a:extLst>
                    <a:ext uri="{FF2B5EF4-FFF2-40B4-BE49-F238E27FC236}">
                      <a16:creationId xmlns:a16="http://schemas.microsoft.com/office/drawing/2014/main" id="{59E8A838-E189-42AD-968B-CE6EBD7E4FDE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4" name="Rechteck 4513">
                  <a:extLst>
                    <a:ext uri="{FF2B5EF4-FFF2-40B4-BE49-F238E27FC236}">
                      <a16:creationId xmlns:a16="http://schemas.microsoft.com/office/drawing/2014/main" id="{42B17C20-4072-40D3-8B89-18772FF9D0D3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5" name="Rechteck 4514">
                  <a:extLst>
                    <a:ext uri="{FF2B5EF4-FFF2-40B4-BE49-F238E27FC236}">
                      <a16:creationId xmlns:a16="http://schemas.microsoft.com/office/drawing/2014/main" id="{279B3883-6290-4AEF-B437-25A7AB4E8BB6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6" name="Rechteck 4515">
                  <a:extLst>
                    <a:ext uri="{FF2B5EF4-FFF2-40B4-BE49-F238E27FC236}">
                      <a16:creationId xmlns:a16="http://schemas.microsoft.com/office/drawing/2014/main" id="{BAA54B7F-3B66-4A46-A132-73DCFC51500D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7" name="Rechteck 4516">
                  <a:extLst>
                    <a:ext uri="{FF2B5EF4-FFF2-40B4-BE49-F238E27FC236}">
                      <a16:creationId xmlns:a16="http://schemas.microsoft.com/office/drawing/2014/main" id="{5D30831C-588B-4400-AE61-35F3D335D587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8" name="Rechteck 4517">
                  <a:extLst>
                    <a:ext uri="{FF2B5EF4-FFF2-40B4-BE49-F238E27FC236}">
                      <a16:creationId xmlns:a16="http://schemas.microsoft.com/office/drawing/2014/main" id="{014EA7D9-6D94-4C28-A5F0-B0E5CB4F317D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19" name="Rechteck 4518">
                  <a:extLst>
                    <a:ext uri="{FF2B5EF4-FFF2-40B4-BE49-F238E27FC236}">
                      <a16:creationId xmlns:a16="http://schemas.microsoft.com/office/drawing/2014/main" id="{E7D1E1C6-6AFA-4BAB-841A-788793CD7CFD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0" name="Rechteck 4519">
                  <a:extLst>
                    <a:ext uri="{FF2B5EF4-FFF2-40B4-BE49-F238E27FC236}">
                      <a16:creationId xmlns:a16="http://schemas.microsoft.com/office/drawing/2014/main" id="{7A74EA95-888B-49B9-AAD7-BC2E93C974EF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1" name="Rechteck 4520">
                  <a:extLst>
                    <a:ext uri="{FF2B5EF4-FFF2-40B4-BE49-F238E27FC236}">
                      <a16:creationId xmlns:a16="http://schemas.microsoft.com/office/drawing/2014/main" id="{6508D2D1-93A9-4F57-8633-FB14B4D3AB48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2" name="Rechteck 4521">
                  <a:extLst>
                    <a:ext uri="{FF2B5EF4-FFF2-40B4-BE49-F238E27FC236}">
                      <a16:creationId xmlns:a16="http://schemas.microsoft.com/office/drawing/2014/main" id="{9C353166-23CA-46D5-A4D4-AEC6675876C9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3" name="Rechteck 4522">
                  <a:extLst>
                    <a:ext uri="{FF2B5EF4-FFF2-40B4-BE49-F238E27FC236}">
                      <a16:creationId xmlns:a16="http://schemas.microsoft.com/office/drawing/2014/main" id="{302FE78E-9814-4243-94C6-4E2AD68FC387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4" name="Rechteck 4523">
                  <a:extLst>
                    <a:ext uri="{FF2B5EF4-FFF2-40B4-BE49-F238E27FC236}">
                      <a16:creationId xmlns:a16="http://schemas.microsoft.com/office/drawing/2014/main" id="{78498B01-6586-4D9A-A409-DC0EE8235AA3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5" name="Rechteck 4524">
                  <a:extLst>
                    <a:ext uri="{FF2B5EF4-FFF2-40B4-BE49-F238E27FC236}">
                      <a16:creationId xmlns:a16="http://schemas.microsoft.com/office/drawing/2014/main" id="{AD3D67FD-C6A3-4C2F-B21A-0CEC51479193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6" name="Rechteck 4525">
                  <a:extLst>
                    <a:ext uri="{FF2B5EF4-FFF2-40B4-BE49-F238E27FC236}">
                      <a16:creationId xmlns:a16="http://schemas.microsoft.com/office/drawing/2014/main" id="{30EA64A4-ED1B-4449-9BA5-2C22E7C565FF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7" name="Rechteck 4526">
                  <a:extLst>
                    <a:ext uri="{FF2B5EF4-FFF2-40B4-BE49-F238E27FC236}">
                      <a16:creationId xmlns:a16="http://schemas.microsoft.com/office/drawing/2014/main" id="{DAAE4245-A874-44ED-9D6B-06D795ACFA10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8" name="Rechteck 4527">
                  <a:extLst>
                    <a:ext uri="{FF2B5EF4-FFF2-40B4-BE49-F238E27FC236}">
                      <a16:creationId xmlns:a16="http://schemas.microsoft.com/office/drawing/2014/main" id="{420C377D-B85D-4EBF-BEB1-BC0A607A6B31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29" name="Rechteck 4528">
                  <a:extLst>
                    <a:ext uri="{FF2B5EF4-FFF2-40B4-BE49-F238E27FC236}">
                      <a16:creationId xmlns:a16="http://schemas.microsoft.com/office/drawing/2014/main" id="{1773AD0D-05D7-4DC9-8EAB-ECFAFE5327C0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530" name="Rechteck 4529">
                  <a:extLst>
                    <a:ext uri="{FF2B5EF4-FFF2-40B4-BE49-F238E27FC236}">
                      <a16:creationId xmlns:a16="http://schemas.microsoft.com/office/drawing/2014/main" id="{A88C5330-02EB-451D-B06C-4C3ED307F710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</p:grpSp>
      <p:grpSp>
        <p:nvGrpSpPr>
          <p:cNvPr id="5205" name="Gruppieren 5204">
            <a:extLst>
              <a:ext uri="{FF2B5EF4-FFF2-40B4-BE49-F238E27FC236}">
                <a16:creationId xmlns:a16="http://schemas.microsoft.com/office/drawing/2014/main" id="{E874B121-956C-4E8E-9495-D4CF8E6B5B76}"/>
              </a:ext>
            </a:extLst>
          </p:cNvPr>
          <p:cNvGrpSpPr/>
          <p:nvPr userDrawn="1"/>
        </p:nvGrpSpPr>
        <p:grpSpPr>
          <a:xfrm>
            <a:off x="0" y="0"/>
            <a:ext cx="10082500" cy="2879729"/>
            <a:chOff x="24939" y="8313"/>
            <a:chExt cx="10082500" cy="2879729"/>
          </a:xfrm>
        </p:grpSpPr>
        <p:grpSp>
          <p:nvGrpSpPr>
            <p:cNvPr id="5206" name="Gruppieren 5205">
              <a:extLst>
                <a:ext uri="{FF2B5EF4-FFF2-40B4-BE49-F238E27FC236}">
                  <a16:creationId xmlns:a16="http://schemas.microsoft.com/office/drawing/2014/main" id="{84F1EC61-B6BD-4CFA-ABB7-FC8BAB311C17}"/>
                </a:ext>
              </a:extLst>
            </p:cNvPr>
            <p:cNvGrpSpPr/>
            <p:nvPr userDrawn="1"/>
          </p:nvGrpSpPr>
          <p:grpSpPr>
            <a:xfrm>
              <a:off x="24939" y="8313"/>
              <a:ext cx="10082500" cy="1440000"/>
              <a:chOff x="24939" y="8313"/>
              <a:chExt cx="10082500" cy="1440000"/>
            </a:xfrm>
          </p:grpSpPr>
          <p:grpSp>
            <p:nvGrpSpPr>
              <p:cNvPr id="7464" name="Gruppieren 7463">
                <a:extLst>
                  <a:ext uri="{FF2B5EF4-FFF2-40B4-BE49-F238E27FC236}">
                    <a16:creationId xmlns:a16="http://schemas.microsoft.com/office/drawing/2014/main" id="{0B5C0772-0070-4F94-9F22-7C886F99D50F}"/>
                  </a:ext>
                </a:extLst>
              </p:cNvPr>
              <p:cNvGrpSpPr/>
              <p:nvPr userDrawn="1"/>
            </p:nvGrpSpPr>
            <p:grpSpPr>
              <a:xfrm>
                <a:off x="24939" y="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7690" name="Rechteck 7689">
                  <a:extLst>
                    <a:ext uri="{FF2B5EF4-FFF2-40B4-BE49-F238E27FC236}">
                      <a16:creationId xmlns:a16="http://schemas.microsoft.com/office/drawing/2014/main" id="{97383223-52B8-45F5-B403-F42FCDD9479B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1" name="Rechteck 7690">
                  <a:extLst>
                    <a:ext uri="{FF2B5EF4-FFF2-40B4-BE49-F238E27FC236}">
                      <a16:creationId xmlns:a16="http://schemas.microsoft.com/office/drawing/2014/main" id="{2A74E0F1-9FD9-4905-BEE6-460C65460BAE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2" name="Rechteck 7691">
                  <a:extLst>
                    <a:ext uri="{FF2B5EF4-FFF2-40B4-BE49-F238E27FC236}">
                      <a16:creationId xmlns:a16="http://schemas.microsoft.com/office/drawing/2014/main" id="{2DB1CF4E-B7AC-4543-84E4-558E906AD906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3" name="Rechteck 7692">
                  <a:extLst>
                    <a:ext uri="{FF2B5EF4-FFF2-40B4-BE49-F238E27FC236}">
                      <a16:creationId xmlns:a16="http://schemas.microsoft.com/office/drawing/2014/main" id="{B44A588E-CA1A-45AF-8B16-1AEF14FB5A58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4" name="Rechteck 7693">
                  <a:extLst>
                    <a:ext uri="{FF2B5EF4-FFF2-40B4-BE49-F238E27FC236}">
                      <a16:creationId xmlns:a16="http://schemas.microsoft.com/office/drawing/2014/main" id="{6DCB820D-8AA9-47FA-B195-37AE8C650749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5" name="Rechteck 7694">
                  <a:extLst>
                    <a:ext uri="{FF2B5EF4-FFF2-40B4-BE49-F238E27FC236}">
                      <a16:creationId xmlns:a16="http://schemas.microsoft.com/office/drawing/2014/main" id="{E6F03265-BCBB-4D1F-BCFA-2481F062A405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6" name="Rechteck 7695">
                  <a:extLst>
                    <a:ext uri="{FF2B5EF4-FFF2-40B4-BE49-F238E27FC236}">
                      <a16:creationId xmlns:a16="http://schemas.microsoft.com/office/drawing/2014/main" id="{A00C3CCA-3736-4A89-98B3-FAEAB2C28187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7" name="Rechteck 7696">
                  <a:extLst>
                    <a:ext uri="{FF2B5EF4-FFF2-40B4-BE49-F238E27FC236}">
                      <a16:creationId xmlns:a16="http://schemas.microsoft.com/office/drawing/2014/main" id="{9B2AE46F-9803-4F61-B53C-DCB6D3A04509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8" name="Rechteck 7697">
                  <a:extLst>
                    <a:ext uri="{FF2B5EF4-FFF2-40B4-BE49-F238E27FC236}">
                      <a16:creationId xmlns:a16="http://schemas.microsoft.com/office/drawing/2014/main" id="{DB365391-7D5E-4AA3-9814-AD722FB69550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99" name="Rechteck 7698">
                  <a:extLst>
                    <a:ext uri="{FF2B5EF4-FFF2-40B4-BE49-F238E27FC236}">
                      <a16:creationId xmlns:a16="http://schemas.microsoft.com/office/drawing/2014/main" id="{C62C2DF1-1D55-460F-97AF-DD5981B60EA4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0" name="Rechteck 7699">
                  <a:extLst>
                    <a:ext uri="{FF2B5EF4-FFF2-40B4-BE49-F238E27FC236}">
                      <a16:creationId xmlns:a16="http://schemas.microsoft.com/office/drawing/2014/main" id="{0BE0BC3F-1A53-4222-8D7E-10EB454928E0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1" name="Rechteck 7700">
                  <a:extLst>
                    <a:ext uri="{FF2B5EF4-FFF2-40B4-BE49-F238E27FC236}">
                      <a16:creationId xmlns:a16="http://schemas.microsoft.com/office/drawing/2014/main" id="{0F4E35E8-60F3-4B61-99DD-2B4734018E83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2" name="Rechteck 7701">
                  <a:extLst>
                    <a:ext uri="{FF2B5EF4-FFF2-40B4-BE49-F238E27FC236}">
                      <a16:creationId xmlns:a16="http://schemas.microsoft.com/office/drawing/2014/main" id="{52A65BE1-A16C-411C-AA51-BC3E606CE677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3" name="Rechteck 7702">
                  <a:extLst>
                    <a:ext uri="{FF2B5EF4-FFF2-40B4-BE49-F238E27FC236}">
                      <a16:creationId xmlns:a16="http://schemas.microsoft.com/office/drawing/2014/main" id="{D420133B-5CB0-4661-B3F7-BACAE808D80D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4" name="Rechteck 7703">
                  <a:extLst>
                    <a:ext uri="{FF2B5EF4-FFF2-40B4-BE49-F238E27FC236}">
                      <a16:creationId xmlns:a16="http://schemas.microsoft.com/office/drawing/2014/main" id="{2FA5D0A2-4ABF-44D0-914E-4265E0C025CA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5" name="Rechteck 7704">
                  <a:extLst>
                    <a:ext uri="{FF2B5EF4-FFF2-40B4-BE49-F238E27FC236}">
                      <a16:creationId xmlns:a16="http://schemas.microsoft.com/office/drawing/2014/main" id="{72C49510-EA23-4D1C-9A3B-D201BA31345B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6" name="Rechteck 7705">
                  <a:extLst>
                    <a:ext uri="{FF2B5EF4-FFF2-40B4-BE49-F238E27FC236}">
                      <a16:creationId xmlns:a16="http://schemas.microsoft.com/office/drawing/2014/main" id="{487E4F1B-28AD-4B77-9BCF-A1FFFD859E96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7" name="Rechteck 7706">
                  <a:extLst>
                    <a:ext uri="{FF2B5EF4-FFF2-40B4-BE49-F238E27FC236}">
                      <a16:creationId xmlns:a16="http://schemas.microsoft.com/office/drawing/2014/main" id="{71573597-0696-4C28-A4F6-BB2C8C482F82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8" name="Rechteck 7707">
                  <a:extLst>
                    <a:ext uri="{FF2B5EF4-FFF2-40B4-BE49-F238E27FC236}">
                      <a16:creationId xmlns:a16="http://schemas.microsoft.com/office/drawing/2014/main" id="{6FBB3021-9833-4D1B-9837-2AC083C7C294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09" name="Rechteck 7708">
                  <a:extLst>
                    <a:ext uri="{FF2B5EF4-FFF2-40B4-BE49-F238E27FC236}">
                      <a16:creationId xmlns:a16="http://schemas.microsoft.com/office/drawing/2014/main" id="{D21311EF-FD7E-4E19-903D-B7699BCDF3B8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0" name="Rechteck 7709">
                  <a:extLst>
                    <a:ext uri="{FF2B5EF4-FFF2-40B4-BE49-F238E27FC236}">
                      <a16:creationId xmlns:a16="http://schemas.microsoft.com/office/drawing/2014/main" id="{384EEA6E-55B9-4738-8BBD-DE0AD0180BF0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1" name="Rechteck 7710">
                  <a:extLst>
                    <a:ext uri="{FF2B5EF4-FFF2-40B4-BE49-F238E27FC236}">
                      <a16:creationId xmlns:a16="http://schemas.microsoft.com/office/drawing/2014/main" id="{3B7F393E-652F-4602-B7E0-B5CD7A44B337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2" name="Rechteck 7711">
                  <a:extLst>
                    <a:ext uri="{FF2B5EF4-FFF2-40B4-BE49-F238E27FC236}">
                      <a16:creationId xmlns:a16="http://schemas.microsoft.com/office/drawing/2014/main" id="{7430B0DA-E74E-40E3-B9A2-D25CD67E0AD7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3" name="Rechteck 7712">
                  <a:extLst>
                    <a:ext uri="{FF2B5EF4-FFF2-40B4-BE49-F238E27FC236}">
                      <a16:creationId xmlns:a16="http://schemas.microsoft.com/office/drawing/2014/main" id="{B8F390DA-62F4-44B6-BC1A-A9CCC15CE084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4" name="Rechteck 7713">
                  <a:extLst>
                    <a:ext uri="{FF2B5EF4-FFF2-40B4-BE49-F238E27FC236}">
                      <a16:creationId xmlns:a16="http://schemas.microsoft.com/office/drawing/2014/main" id="{7407AAAA-C15D-4CA8-ADA1-62FF9C74EA19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5" name="Rechteck 7714">
                  <a:extLst>
                    <a:ext uri="{FF2B5EF4-FFF2-40B4-BE49-F238E27FC236}">
                      <a16:creationId xmlns:a16="http://schemas.microsoft.com/office/drawing/2014/main" id="{6F686327-C296-4FB1-ABA4-DD605501B076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6" name="Rechteck 7715">
                  <a:extLst>
                    <a:ext uri="{FF2B5EF4-FFF2-40B4-BE49-F238E27FC236}">
                      <a16:creationId xmlns:a16="http://schemas.microsoft.com/office/drawing/2014/main" id="{86DA04E6-AD94-46C9-9048-2939B8B8D85A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7" name="Rechteck 7716">
                  <a:extLst>
                    <a:ext uri="{FF2B5EF4-FFF2-40B4-BE49-F238E27FC236}">
                      <a16:creationId xmlns:a16="http://schemas.microsoft.com/office/drawing/2014/main" id="{782F4B44-2803-4C83-B556-0AFC85567AD0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8" name="Rechteck 7717">
                  <a:extLst>
                    <a:ext uri="{FF2B5EF4-FFF2-40B4-BE49-F238E27FC236}">
                      <a16:creationId xmlns:a16="http://schemas.microsoft.com/office/drawing/2014/main" id="{8B6775A0-4DAC-40CB-A9E8-7CC5FCE4F6E8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19" name="Rechteck 7718">
                  <a:extLst>
                    <a:ext uri="{FF2B5EF4-FFF2-40B4-BE49-F238E27FC236}">
                      <a16:creationId xmlns:a16="http://schemas.microsoft.com/office/drawing/2014/main" id="{7214B2C5-0AD0-49E7-8014-C1415BEE93BB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0" name="Rechteck 7719">
                  <a:extLst>
                    <a:ext uri="{FF2B5EF4-FFF2-40B4-BE49-F238E27FC236}">
                      <a16:creationId xmlns:a16="http://schemas.microsoft.com/office/drawing/2014/main" id="{A30A9361-781D-48CC-A17E-CE383F920002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1" name="Rechteck 7720">
                  <a:extLst>
                    <a:ext uri="{FF2B5EF4-FFF2-40B4-BE49-F238E27FC236}">
                      <a16:creationId xmlns:a16="http://schemas.microsoft.com/office/drawing/2014/main" id="{DAD90E2B-1909-48CB-883B-4E2D1C1A33AA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2" name="Rechteck 7721">
                  <a:extLst>
                    <a:ext uri="{FF2B5EF4-FFF2-40B4-BE49-F238E27FC236}">
                      <a16:creationId xmlns:a16="http://schemas.microsoft.com/office/drawing/2014/main" id="{C1451A73-449C-4C7B-8396-98E643D63880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3" name="Rechteck 7722">
                  <a:extLst>
                    <a:ext uri="{FF2B5EF4-FFF2-40B4-BE49-F238E27FC236}">
                      <a16:creationId xmlns:a16="http://schemas.microsoft.com/office/drawing/2014/main" id="{8832F389-4610-4DAA-A680-5B74FBB07D54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4" name="Rechteck 7723">
                  <a:extLst>
                    <a:ext uri="{FF2B5EF4-FFF2-40B4-BE49-F238E27FC236}">
                      <a16:creationId xmlns:a16="http://schemas.microsoft.com/office/drawing/2014/main" id="{C4AF1FB2-1104-4C65-9F7F-BE1FB2AEDAF1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5" name="Rechteck 7724">
                  <a:extLst>
                    <a:ext uri="{FF2B5EF4-FFF2-40B4-BE49-F238E27FC236}">
                      <a16:creationId xmlns:a16="http://schemas.microsoft.com/office/drawing/2014/main" id="{A8F80C29-BF3C-4916-8FB5-7F93AE49D16B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6" name="Rechteck 7725">
                  <a:extLst>
                    <a:ext uri="{FF2B5EF4-FFF2-40B4-BE49-F238E27FC236}">
                      <a16:creationId xmlns:a16="http://schemas.microsoft.com/office/drawing/2014/main" id="{FCBC0161-DE35-4D62-9735-1E0E11C22870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7" name="Rechteck 7726">
                  <a:extLst>
                    <a:ext uri="{FF2B5EF4-FFF2-40B4-BE49-F238E27FC236}">
                      <a16:creationId xmlns:a16="http://schemas.microsoft.com/office/drawing/2014/main" id="{1D764B62-D56C-4E39-82AC-88BB3E86BAEB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8" name="Rechteck 7727">
                  <a:extLst>
                    <a:ext uri="{FF2B5EF4-FFF2-40B4-BE49-F238E27FC236}">
                      <a16:creationId xmlns:a16="http://schemas.microsoft.com/office/drawing/2014/main" id="{3301FA86-7645-4A8F-B802-CD08B6EC7970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29" name="Rechteck 7728">
                  <a:extLst>
                    <a:ext uri="{FF2B5EF4-FFF2-40B4-BE49-F238E27FC236}">
                      <a16:creationId xmlns:a16="http://schemas.microsoft.com/office/drawing/2014/main" id="{260D2413-163B-4F7B-BC7F-2302C68911EA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0" name="Rechteck 7729">
                  <a:extLst>
                    <a:ext uri="{FF2B5EF4-FFF2-40B4-BE49-F238E27FC236}">
                      <a16:creationId xmlns:a16="http://schemas.microsoft.com/office/drawing/2014/main" id="{0B1F3180-8E03-47FF-9B91-84691A585740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1" name="Rechteck 7730">
                  <a:extLst>
                    <a:ext uri="{FF2B5EF4-FFF2-40B4-BE49-F238E27FC236}">
                      <a16:creationId xmlns:a16="http://schemas.microsoft.com/office/drawing/2014/main" id="{6D72A410-355A-4D72-95FF-930B46E4D953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2" name="Rechteck 7731">
                  <a:extLst>
                    <a:ext uri="{FF2B5EF4-FFF2-40B4-BE49-F238E27FC236}">
                      <a16:creationId xmlns:a16="http://schemas.microsoft.com/office/drawing/2014/main" id="{EB7A3E49-12A6-47DF-A31D-D3B115776300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3" name="Rechteck 7732">
                  <a:extLst>
                    <a:ext uri="{FF2B5EF4-FFF2-40B4-BE49-F238E27FC236}">
                      <a16:creationId xmlns:a16="http://schemas.microsoft.com/office/drawing/2014/main" id="{3C32EE95-10C3-4A13-BA53-3E59280612BD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4" name="Rechteck 7733">
                  <a:extLst>
                    <a:ext uri="{FF2B5EF4-FFF2-40B4-BE49-F238E27FC236}">
                      <a16:creationId xmlns:a16="http://schemas.microsoft.com/office/drawing/2014/main" id="{5CB3A193-7CA7-4314-AD29-D30F8D034239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5" name="Rechteck 7734">
                  <a:extLst>
                    <a:ext uri="{FF2B5EF4-FFF2-40B4-BE49-F238E27FC236}">
                      <a16:creationId xmlns:a16="http://schemas.microsoft.com/office/drawing/2014/main" id="{0F73B8E9-E1B4-4070-8003-4994528F7239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6" name="Rechteck 7735">
                  <a:extLst>
                    <a:ext uri="{FF2B5EF4-FFF2-40B4-BE49-F238E27FC236}">
                      <a16:creationId xmlns:a16="http://schemas.microsoft.com/office/drawing/2014/main" id="{EA7AB90F-AFA4-46ED-A482-6A6F59082C6D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7" name="Rechteck 7736">
                  <a:extLst>
                    <a:ext uri="{FF2B5EF4-FFF2-40B4-BE49-F238E27FC236}">
                      <a16:creationId xmlns:a16="http://schemas.microsoft.com/office/drawing/2014/main" id="{9168250E-B3B0-42CE-B48F-C7730D9C0823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8" name="Rechteck 7737">
                  <a:extLst>
                    <a:ext uri="{FF2B5EF4-FFF2-40B4-BE49-F238E27FC236}">
                      <a16:creationId xmlns:a16="http://schemas.microsoft.com/office/drawing/2014/main" id="{C58E681A-6579-456E-A98B-5BDD9065E21E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39" name="Rechteck 7738">
                  <a:extLst>
                    <a:ext uri="{FF2B5EF4-FFF2-40B4-BE49-F238E27FC236}">
                      <a16:creationId xmlns:a16="http://schemas.microsoft.com/office/drawing/2014/main" id="{8ADEB898-4EA9-481C-9F87-4621BBCDCD77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0" name="Rechteck 7739">
                  <a:extLst>
                    <a:ext uri="{FF2B5EF4-FFF2-40B4-BE49-F238E27FC236}">
                      <a16:creationId xmlns:a16="http://schemas.microsoft.com/office/drawing/2014/main" id="{D2EF71D2-5B73-4D84-8730-722A5AF9B236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1" name="Rechteck 7740">
                  <a:extLst>
                    <a:ext uri="{FF2B5EF4-FFF2-40B4-BE49-F238E27FC236}">
                      <a16:creationId xmlns:a16="http://schemas.microsoft.com/office/drawing/2014/main" id="{DF449681-4E50-4835-89E9-77C722F15208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2" name="Rechteck 7741">
                  <a:extLst>
                    <a:ext uri="{FF2B5EF4-FFF2-40B4-BE49-F238E27FC236}">
                      <a16:creationId xmlns:a16="http://schemas.microsoft.com/office/drawing/2014/main" id="{AA36A06A-1BC8-45C9-A19C-3BA8D8A3A219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3" name="Rechteck 7742">
                  <a:extLst>
                    <a:ext uri="{FF2B5EF4-FFF2-40B4-BE49-F238E27FC236}">
                      <a16:creationId xmlns:a16="http://schemas.microsoft.com/office/drawing/2014/main" id="{5466DB73-BEB5-4DEF-BFBE-DE8891E2F77F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4" name="Rechteck 7743">
                  <a:extLst>
                    <a:ext uri="{FF2B5EF4-FFF2-40B4-BE49-F238E27FC236}">
                      <a16:creationId xmlns:a16="http://schemas.microsoft.com/office/drawing/2014/main" id="{C81A5606-CA33-44AF-8FE3-49E19F762A2E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5" name="Rechteck 7744">
                  <a:extLst>
                    <a:ext uri="{FF2B5EF4-FFF2-40B4-BE49-F238E27FC236}">
                      <a16:creationId xmlns:a16="http://schemas.microsoft.com/office/drawing/2014/main" id="{A12ACD61-ADE9-49AA-9A12-EB146DA300B6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6" name="Rechteck 7745">
                  <a:extLst>
                    <a:ext uri="{FF2B5EF4-FFF2-40B4-BE49-F238E27FC236}">
                      <a16:creationId xmlns:a16="http://schemas.microsoft.com/office/drawing/2014/main" id="{5ECF8586-CE82-466E-A4D8-C28F7198DB90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7" name="Rechteck 7746">
                  <a:extLst>
                    <a:ext uri="{FF2B5EF4-FFF2-40B4-BE49-F238E27FC236}">
                      <a16:creationId xmlns:a16="http://schemas.microsoft.com/office/drawing/2014/main" id="{31384F2A-ADD3-4A44-AB75-1DFBAA7F186C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8" name="Rechteck 7747">
                  <a:extLst>
                    <a:ext uri="{FF2B5EF4-FFF2-40B4-BE49-F238E27FC236}">
                      <a16:creationId xmlns:a16="http://schemas.microsoft.com/office/drawing/2014/main" id="{3F18F7B4-4EE2-424C-863B-88ED6DFE9F0F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49" name="Rechteck 7748">
                  <a:extLst>
                    <a:ext uri="{FF2B5EF4-FFF2-40B4-BE49-F238E27FC236}">
                      <a16:creationId xmlns:a16="http://schemas.microsoft.com/office/drawing/2014/main" id="{2DEC6214-4A8F-4B3E-80C9-B29B31D361ED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0" name="Rechteck 7749">
                  <a:extLst>
                    <a:ext uri="{FF2B5EF4-FFF2-40B4-BE49-F238E27FC236}">
                      <a16:creationId xmlns:a16="http://schemas.microsoft.com/office/drawing/2014/main" id="{51E09148-EAB5-4664-8976-2CA28A5B817C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1" name="Rechteck 7750">
                  <a:extLst>
                    <a:ext uri="{FF2B5EF4-FFF2-40B4-BE49-F238E27FC236}">
                      <a16:creationId xmlns:a16="http://schemas.microsoft.com/office/drawing/2014/main" id="{6A81E601-92B8-4E77-B32F-7370DE6C8675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2" name="Rechteck 7751">
                  <a:extLst>
                    <a:ext uri="{FF2B5EF4-FFF2-40B4-BE49-F238E27FC236}">
                      <a16:creationId xmlns:a16="http://schemas.microsoft.com/office/drawing/2014/main" id="{C6E7535D-6896-4C07-B5CF-6268232B3637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3" name="Rechteck 7752">
                  <a:extLst>
                    <a:ext uri="{FF2B5EF4-FFF2-40B4-BE49-F238E27FC236}">
                      <a16:creationId xmlns:a16="http://schemas.microsoft.com/office/drawing/2014/main" id="{1655D5B0-74B1-4393-9056-AEA5F5908F01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4" name="Rechteck 7753">
                  <a:extLst>
                    <a:ext uri="{FF2B5EF4-FFF2-40B4-BE49-F238E27FC236}">
                      <a16:creationId xmlns:a16="http://schemas.microsoft.com/office/drawing/2014/main" id="{E2D874E5-40F7-414A-860E-A4A44C6BEABB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5" name="Rechteck 7754">
                  <a:extLst>
                    <a:ext uri="{FF2B5EF4-FFF2-40B4-BE49-F238E27FC236}">
                      <a16:creationId xmlns:a16="http://schemas.microsoft.com/office/drawing/2014/main" id="{B596FD22-D7C5-44DD-A752-E3D8B785DDFE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6" name="Rechteck 7755">
                  <a:extLst>
                    <a:ext uri="{FF2B5EF4-FFF2-40B4-BE49-F238E27FC236}">
                      <a16:creationId xmlns:a16="http://schemas.microsoft.com/office/drawing/2014/main" id="{8EBCE655-2080-4713-812C-E237E158F8BD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7" name="Rechteck 7756">
                  <a:extLst>
                    <a:ext uri="{FF2B5EF4-FFF2-40B4-BE49-F238E27FC236}">
                      <a16:creationId xmlns:a16="http://schemas.microsoft.com/office/drawing/2014/main" id="{D150D5A6-7E36-4A91-8407-D68429D045C7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8" name="Rechteck 7757">
                  <a:extLst>
                    <a:ext uri="{FF2B5EF4-FFF2-40B4-BE49-F238E27FC236}">
                      <a16:creationId xmlns:a16="http://schemas.microsoft.com/office/drawing/2014/main" id="{FD99243B-D897-40E3-851A-6CCB3A79EC55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59" name="Rechteck 7758">
                  <a:extLst>
                    <a:ext uri="{FF2B5EF4-FFF2-40B4-BE49-F238E27FC236}">
                      <a16:creationId xmlns:a16="http://schemas.microsoft.com/office/drawing/2014/main" id="{A48C8416-FA81-49BF-AB87-8B812743DF6E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0" name="Rechteck 7759">
                  <a:extLst>
                    <a:ext uri="{FF2B5EF4-FFF2-40B4-BE49-F238E27FC236}">
                      <a16:creationId xmlns:a16="http://schemas.microsoft.com/office/drawing/2014/main" id="{3AF89AF4-3761-41AE-9F15-9C9B7A3DD491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1" name="Rechteck 7760">
                  <a:extLst>
                    <a:ext uri="{FF2B5EF4-FFF2-40B4-BE49-F238E27FC236}">
                      <a16:creationId xmlns:a16="http://schemas.microsoft.com/office/drawing/2014/main" id="{03AD28FA-7774-4DE6-B95C-303916C5238D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2" name="Rechteck 7761">
                  <a:extLst>
                    <a:ext uri="{FF2B5EF4-FFF2-40B4-BE49-F238E27FC236}">
                      <a16:creationId xmlns:a16="http://schemas.microsoft.com/office/drawing/2014/main" id="{0E0CB1DD-3AA1-4A43-99DA-89ABF2C6B3DB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3" name="Rechteck 7762">
                  <a:extLst>
                    <a:ext uri="{FF2B5EF4-FFF2-40B4-BE49-F238E27FC236}">
                      <a16:creationId xmlns:a16="http://schemas.microsoft.com/office/drawing/2014/main" id="{F2238C44-37BD-4A89-A92D-B8BBB286C6DA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4" name="Rechteck 7763">
                  <a:extLst>
                    <a:ext uri="{FF2B5EF4-FFF2-40B4-BE49-F238E27FC236}">
                      <a16:creationId xmlns:a16="http://schemas.microsoft.com/office/drawing/2014/main" id="{7E70C991-D19F-40AD-AA27-0D03A34100A4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5" name="Rechteck 7764">
                  <a:extLst>
                    <a:ext uri="{FF2B5EF4-FFF2-40B4-BE49-F238E27FC236}">
                      <a16:creationId xmlns:a16="http://schemas.microsoft.com/office/drawing/2014/main" id="{9E057C5B-6FCD-41DD-8AA9-7B278E00BD86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6" name="Rechteck 7765">
                  <a:extLst>
                    <a:ext uri="{FF2B5EF4-FFF2-40B4-BE49-F238E27FC236}">
                      <a16:creationId xmlns:a16="http://schemas.microsoft.com/office/drawing/2014/main" id="{34667599-A6E0-496F-A334-246AB6B2CE65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7" name="Rechteck 7766">
                  <a:extLst>
                    <a:ext uri="{FF2B5EF4-FFF2-40B4-BE49-F238E27FC236}">
                      <a16:creationId xmlns:a16="http://schemas.microsoft.com/office/drawing/2014/main" id="{4F3C2D9A-F86C-4535-A014-903AF3E76467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8" name="Rechteck 7767">
                  <a:extLst>
                    <a:ext uri="{FF2B5EF4-FFF2-40B4-BE49-F238E27FC236}">
                      <a16:creationId xmlns:a16="http://schemas.microsoft.com/office/drawing/2014/main" id="{4E6F3E5B-E939-4C1C-8100-4A823F988BDC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69" name="Rechteck 7768">
                  <a:extLst>
                    <a:ext uri="{FF2B5EF4-FFF2-40B4-BE49-F238E27FC236}">
                      <a16:creationId xmlns:a16="http://schemas.microsoft.com/office/drawing/2014/main" id="{DFED0D89-FE3A-407B-8760-F726993864AF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0" name="Rechteck 7769">
                  <a:extLst>
                    <a:ext uri="{FF2B5EF4-FFF2-40B4-BE49-F238E27FC236}">
                      <a16:creationId xmlns:a16="http://schemas.microsoft.com/office/drawing/2014/main" id="{9367DD46-9793-4ADC-AB2E-BB6B08022711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1" name="Rechteck 7770">
                  <a:extLst>
                    <a:ext uri="{FF2B5EF4-FFF2-40B4-BE49-F238E27FC236}">
                      <a16:creationId xmlns:a16="http://schemas.microsoft.com/office/drawing/2014/main" id="{5146ADF2-F8D0-4801-BB25-B7723BC90CB1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2" name="Rechteck 7771">
                  <a:extLst>
                    <a:ext uri="{FF2B5EF4-FFF2-40B4-BE49-F238E27FC236}">
                      <a16:creationId xmlns:a16="http://schemas.microsoft.com/office/drawing/2014/main" id="{C86A25BF-6532-47C7-A611-223ED1737C58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3" name="Rechteck 7772">
                  <a:extLst>
                    <a:ext uri="{FF2B5EF4-FFF2-40B4-BE49-F238E27FC236}">
                      <a16:creationId xmlns:a16="http://schemas.microsoft.com/office/drawing/2014/main" id="{6CD8DCC8-E6F1-43ED-B531-E8D862EC5565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4" name="Rechteck 7773">
                  <a:extLst>
                    <a:ext uri="{FF2B5EF4-FFF2-40B4-BE49-F238E27FC236}">
                      <a16:creationId xmlns:a16="http://schemas.microsoft.com/office/drawing/2014/main" id="{A53490AA-810C-41E8-994F-4EC2434E951D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5" name="Rechteck 7774">
                  <a:extLst>
                    <a:ext uri="{FF2B5EF4-FFF2-40B4-BE49-F238E27FC236}">
                      <a16:creationId xmlns:a16="http://schemas.microsoft.com/office/drawing/2014/main" id="{65E5A5A9-9480-4349-ACB2-AD13B497171A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6" name="Rechteck 7775">
                  <a:extLst>
                    <a:ext uri="{FF2B5EF4-FFF2-40B4-BE49-F238E27FC236}">
                      <a16:creationId xmlns:a16="http://schemas.microsoft.com/office/drawing/2014/main" id="{A8399EC4-E9C7-4B79-88FF-4513C83F49C3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7" name="Rechteck 7776">
                  <a:extLst>
                    <a:ext uri="{FF2B5EF4-FFF2-40B4-BE49-F238E27FC236}">
                      <a16:creationId xmlns:a16="http://schemas.microsoft.com/office/drawing/2014/main" id="{009626F1-5303-43D1-85D9-B46EAF1E2096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8" name="Rechteck 7777">
                  <a:extLst>
                    <a:ext uri="{FF2B5EF4-FFF2-40B4-BE49-F238E27FC236}">
                      <a16:creationId xmlns:a16="http://schemas.microsoft.com/office/drawing/2014/main" id="{8141FF7E-DD22-4C12-B5DF-7A8924A817E9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79" name="Rechteck 7778">
                  <a:extLst>
                    <a:ext uri="{FF2B5EF4-FFF2-40B4-BE49-F238E27FC236}">
                      <a16:creationId xmlns:a16="http://schemas.microsoft.com/office/drawing/2014/main" id="{1EEB9265-B595-4EE1-B080-A35F40F83054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0" name="Rechteck 7779">
                  <a:extLst>
                    <a:ext uri="{FF2B5EF4-FFF2-40B4-BE49-F238E27FC236}">
                      <a16:creationId xmlns:a16="http://schemas.microsoft.com/office/drawing/2014/main" id="{582E8047-1D22-4581-BF15-DB01A13B5FB4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1" name="Rechteck 7780">
                  <a:extLst>
                    <a:ext uri="{FF2B5EF4-FFF2-40B4-BE49-F238E27FC236}">
                      <a16:creationId xmlns:a16="http://schemas.microsoft.com/office/drawing/2014/main" id="{AA46EDF7-77E1-4A66-B398-2CFF291160F9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2" name="Rechteck 7781">
                  <a:extLst>
                    <a:ext uri="{FF2B5EF4-FFF2-40B4-BE49-F238E27FC236}">
                      <a16:creationId xmlns:a16="http://schemas.microsoft.com/office/drawing/2014/main" id="{314A5BCC-4C1B-4071-A526-E5C179AC85FC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3" name="Rechteck 7782">
                  <a:extLst>
                    <a:ext uri="{FF2B5EF4-FFF2-40B4-BE49-F238E27FC236}">
                      <a16:creationId xmlns:a16="http://schemas.microsoft.com/office/drawing/2014/main" id="{E36FDE93-F42A-41F1-95B7-26DEB8DE3EB8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4" name="Rechteck 7783">
                  <a:extLst>
                    <a:ext uri="{FF2B5EF4-FFF2-40B4-BE49-F238E27FC236}">
                      <a16:creationId xmlns:a16="http://schemas.microsoft.com/office/drawing/2014/main" id="{7AA534EF-DA9B-4354-9FF9-74329F6E0A29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5" name="Rechteck 7784">
                  <a:extLst>
                    <a:ext uri="{FF2B5EF4-FFF2-40B4-BE49-F238E27FC236}">
                      <a16:creationId xmlns:a16="http://schemas.microsoft.com/office/drawing/2014/main" id="{6DA1EF46-7192-4538-BB02-228CB7E65A97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6" name="Rechteck 7785">
                  <a:extLst>
                    <a:ext uri="{FF2B5EF4-FFF2-40B4-BE49-F238E27FC236}">
                      <a16:creationId xmlns:a16="http://schemas.microsoft.com/office/drawing/2014/main" id="{89D0D46C-69B9-4CA9-A22A-AAD863E90689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7" name="Rechteck 7786">
                  <a:extLst>
                    <a:ext uri="{FF2B5EF4-FFF2-40B4-BE49-F238E27FC236}">
                      <a16:creationId xmlns:a16="http://schemas.microsoft.com/office/drawing/2014/main" id="{8008D8CC-FE1E-4322-8EB9-CCE2FB484A70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8" name="Rechteck 7787">
                  <a:extLst>
                    <a:ext uri="{FF2B5EF4-FFF2-40B4-BE49-F238E27FC236}">
                      <a16:creationId xmlns:a16="http://schemas.microsoft.com/office/drawing/2014/main" id="{517A6C15-AC48-4DD1-8833-81FD1E159580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89" name="Rechteck 7788">
                  <a:extLst>
                    <a:ext uri="{FF2B5EF4-FFF2-40B4-BE49-F238E27FC236}">
                      <a16:creationId xmlns:a16="http://schemas.microsoft.com/office/drawing/2014/main" id="{F77B2971-3146-48AD-8561-FE61D39825A8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0" name="Rechteck 7789">
                  <a:extLst>
                    <a:ext uri="{FF2B5EF4-FFF2-40B4-BE49-F238E27FC236}">
                      <a16:creationId xmlns:a16="http://schemas.microsoft.com/office/drawing/2014/main" id="{31557537-BD06-4D1A-BE0A-A2B9EEBDEC67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1" name="Rechteck 7790">
                  <a:extLst>
                    <a:ext uri="{FF2B5EF4-FFF2-40B4-BE49-F238E27FC236}">
                      <a16:creationId xmlns:a16="http://schemas.microsoft.com/office/drawing/2014/main" id="{12E692CD-0D44-41DD-9664-5E0819635BE9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2" name="Rechteck 7791">
                  <a:extLst>
                    <a:ext uri="{FF2B5EF4-FFF2-40B4-BE49-F238E27FC236}">
                      <a16:creationId xmlns:a16="http://schemas.microsoft.com/office/drawing/2014/main" id="{C1FB90FC-5F45-4A36-AFB1-D2BBB3EDF8A1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3" name="Rechteck 7792">
                  <a:extLst>
                    <a:ext uri="{FF2B5EF4-FFF2-40B4-BE49-F238E27FC236}">
                      <a16:creationId xmlns:a16="http://schemas.microsoft.com/office/drawing/2014/main" id="{7793CB6B-F803-42F4-8D7D-BDDB99A63861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4" name="Rechteck 7793">
                  <a:extLst>
                    <a:ext uri="{FF2B5EF4-FFF2-40B4-BE49-F238E27FC236}">
                      <a16:creationId xmlns:a16="http://schemas.microsoft.com/office/drawing/2014/main" id="{B46021C4-C1C0-44B1-BEC5-050CAA2D9263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5" name="Rechteck 7794">
                  <a:extLst>
                    <a:ext uri="{FF2B5EF4-FFF2-40B4-BE49-F238E27FC236}">
                      <a16:creationId xmlns:a16="http://schemas.microsoft.com/office/drawing/2014/main" id="{5819083F-0D86-44F9-8A89-387CD8613088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6" name="Rechteck 7795">
                  <a:extLst>
                    <a:ext uri="{FF2B5EF4-FFF2-40B4-BE49-F238E27FC236}">
                      <a16:creationId xmlns:a16="http://schemas.microsoft.com/office/drawing/2014/main" id="{21555FB7-7C47-4009-9346-77D51731BD34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7" name="Rechteck 7796">
                  <a:extLst>
                    <a:ext uri="{FF2B5EF4-FFF2-40B4-BE49-F238E27FC236}">
                      <a16:creationId xmlns:a16="http://schemas.microsoft.com/office/drawing/2014/main" id="{5FC7280A-4FCB-4518-8491-4089DA4D720A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8" name="Rechteck 7797">
                  <a:extLst>
                    <a:ext uri="{FF2B5EF4-FFF2-40B4-BE49-F238E27FC236}">
                      <a16:creationId xmlns:a16="http://schemas.microsoft.com/office/drawing/2014/main" id="{6355BC45-FC99-40E3-8388-D00B79CA381C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99" name="Rechteck 7798">
                  <a:extLst>
                    <a:ext uri="{FF2B5EF4-FFF2-40B4-BE49-F238E27FC236}">
                      <a16:creationId xmlns:a16="http://schemas.microsoft.com/office/drawing/2014/main" id="{3072070D-D4F7-4066-8242-019D2C4F6568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0" name="Rechteck 7799">
                  <a:extLst>
                    <a:ext uri="{FF2B5EF4-FFF2-40B4-BE49-F238E27FC236}">
                      <a16:creationId xmlns:a16="http://schemas.microsoft.com/office/drawing/2014/main" id="{EAAC1B4E-E412-4955-A71E-6BD0336F028B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1" name="Rechteck 7800">
                  <a:extLst>
                    <a:ext uri="{FF2B5EF4-FFF2-40B4-BE49-F238E27FC236}">
                      <a16:creationId xmlns:a16="http://schemas.microsoft.com/office/drawing/2014/main" id="{5C1764BA-9AEF-407F-A251-C0B7BA1A4053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2" name="Rechteck 7801">
                  <a:extLst>
                    <a:ext uri="{FF2B5EF4-FFF2-40B4-BE49-F238E27FC236}">
                      <a16:creationId xmlns:a16="http://schemas.microsoft.com/office/drawing/2014/main" id="{74BE364F-3249-4019-8150-373B3EA010F6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3" name="Rechteck 7802">
                  <a:extLst>
                    <a:ext uri="{FF2B5EF4-FFF2-40B4-BE49-F238E27FC236}">
                      <a16:creationId xmlns:a16="http://schemas.microsoft.com/office/drawing/2014/main" id="{81F11ACE-F200-4805-86A6-70ACB3A86EBF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4" name="Rechteck 7803">
                  <a:extLst>
                    <a:ext uri="{FF2B5EF4-FFF2-40B4-BE49-F238E27FC236}">
                      <a16:creationId xmlns:a16="http://schemas.microsoft.com/office/drawing/2014/main" id="{E7A8BA63-32C4-448D-86D9-798381594DD5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5" name="Rechteck 7804">
                  <a:extLst>
                    <a:ext uri="{FF2B5EF4-FFF2-40B4-BE49-F238E27FC236}">
                      <a16:creationId xmlns:a16="http://schemas.microsoft.com/office/drawing/2014/main" id="{0AA50B60-6886-4BD6-A8B1-50246F6CE51D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6" name="Rechteck 7805">
                  <a:extLst>
                    <a:ext uri="{FF2B5EF4-FFF2-40B4-BE49-F238E27FC236}">
                      <a16:creationId xmlns:a16="http://schemas.microsoft.com/office/drawing/2014/main" id="{E29BD924-5C8E-4AFB-B627-86DF85ECA3D9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7" name="Rechteck 7806">
                  <a:extLst>
                    <a:ext uri="{FF2B5EF4-FFF2-40B4-BE49-F238E27FC236}">
                      <a16:creationId xmlns:a16="http://schemas.microsoft.com/office/drawing/2014/main" id="{5ADF85C1-6755-4645-8D48-1E471FBC1064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8" name="Rechteck 7807">
                  <a:extLst>
                    <a:ext uri="{FF2B5EF4-FFF2-40B4-BE49-F238E27FC236}">
                      <a16:creationId xmlns:a16="http://schemas.microsoft.com/office/drawing/2014/main" id="{1F024B58-FC44-4191-ACEA-6CD31B7765DA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09" name="Rechteck 7808">
                  <a:extLst>
                    <a:ext uri="{FF2B5EF4-FFF2-40B4-BE49-F238E27FC236}">
                      <a16:creationId xmlns:a16="http://schemas.microsoft.com/office/drawing/2014/main" id="{A82F17E8-5FF1-4C71-9B40-FF5F65449558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0" name="Rechteck 7809">
                  <a:extLst>
                    <a:ext uri="{FF2B5EF4-FFF2-40B4-BE49-F238E27FC236}">
                      <a16:creationId xmlns:a16="http://schemas.microsoft.com/office/drawing/2014/main" id="{5FDAC63F-FDA2-4089-880F-4EB339525DC9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1" name="Rechteck 7810">
                  <a:extLst>
                    <a:ext uri="{FF2B5EF4-FFF2-40B4-BE49-F238E27FC236}">
                      <a16:creationId xmlns:a16="http://schemas.microsoft.com/office/drawing/2014/main" id="{71A3F371-A5BC-4E91-8213-4F2B01DFEF04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2" name="Rechteck 7811">
                  <a:extLst>
                    <a:ext uri="{FF2B5EF4-FFF2-40B4-BE49-F238E27FC236}">
                      <a16:creationId xmlns:a16="http://schemas.microsoft.com/office/drawing/2014/main" id="{29884FD3-8E72-4CF3-913C-41916DB9D666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3" name="Rechteck 7812">
                  <a:extLst>
                    <a:ext uri="{FF2B5EF4-FFF2-40B4-BE49-F238E27FC236}">
                      <a16:creationId xmlns:a16="http://schemas.microsoft.com/office/drawing/2014/main" id="{59539164-E082-440B-9A80-8135255AC04D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4" name="Rechteck 7813">
                  <a:extLst>
                    <a:ext uri="{FF2B5EF4-FFF2-40B4-BE49-F238E27FC236}">
                      <a16:creationId xmlns:a16="http://schemas.microsoft.com/office/drawing/2014/main" id="{C45D8B09-7C36-48F0-911B-9E1D16C402D7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5" name="Rechteck 7814">
                  <a:extLst>
                    <a:ext uri="{FF2B5EF4-FFF2-40B4-BE49-F238E27FC236}">
                      <a16:creationId xmlns:a16="http://schemas.microsoft.com/office/drawing/2014/main" id="{0BAD434B-6348-4059-9661-6A753FEEAF1A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6" name="Rechteck 7815">
                  <a:extLst>
                    <a:ext uri="{FF2B5EF4-FFF2-40B4-BE49-F238E27FC236}">
                      <a16:creationId xmlns:a16="http://schemas.microsoft.com/office/drawing/2014/main" id="{F110012A-97F6-45AA-80EA-ADB68CD59225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7" name="Rechteck 7816">
                  <a:extLst>
                    <a:ext uri="{FF2B5EF4-FFF2-40B4-BE49-F238E27FC236}">
                      <a16:creationId xmlns:a16="http://schemas.microsoft.com/office/drawing/2014/main" id="{D9ACCD26-8157-447F-852C-3D888E5B84D0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8" name="Rechteck 7817">
                  <a:extLst>
                    <a:ext uri="{FF2B5EF4-FFF2-40B4-BE49-F238E27FC236}">
                      <a16:creationId xmlns:a16="http://schemas.microsoft.com/office/drawing/2014/main" id="{716C858C-3537-41E9-A041-8797D242087A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19" name="Rechteck 7818">
                  <a:extLst>
                    <a:ext uri="{FF2B5EF4-FFF2-40B4-BE49-F238E27FC236}">
                      <a16:creationId xmlns:a16="http://schemas.microsoft.com/office/drawing/2014/main" id="{118D5C91-7313-4C21-8ED5-B104ED49515A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0" name="Rechteck 7819">
                  <a:extLst>
                    <a:ext uri="{FF2B5EF4-FFF2-40B4-BE49-F238E27FC236}">
                      <a16:creationId xmlns:a16="http://schemas.microsoft.com/office/drawing/2014/main" id="{5E82CBB8-1FEA-4AB5-98F0-241B72CBBC87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1" name="Rechteck 7820">
                  <a:extLst>
                    <a:ext uri="{FF2B5EF4-FFF2-40B4-BE49-F238E27FC236}">
                      <a16:creationId xmlns:a16="http://schemas.microsoft.com/office/drawing/2014/main" id="{8D3599CD-6BC8-4862-A959-7512AAC973CF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2" name="Rechteck 7821">
                  <a:extLst>
                    <a:ext uri="{FF2B5EF4-FFF2-40B4-BE49-F238E27FC236}">
                      <a16:creationId xmlns:a16="http://schemas.microsoft.com/office/drawing/2014/main" id="{62FAF999-4218-47CF-810D-C44B71FA1231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3" name="Rechteck 7822">
                  <a:extLst>
                    <a:ext uri="{FF2B5EF4-FFF2-40B4-BE49-F238E27FC236}">
                      <a16:creationId xmlns:a16="http://schemas.microsoft.com/office/drawing/2014/main" id="{0A947B00-55DC-41CC-BC1D-8BCD9BB98648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4" name="Rechteck 7823">
                  <a:extLst>
                    <a:ext uri="{FF2B5EF4-FFF2-40B4-BE49-F238E27FC236}">
                      <a16:creationId xmlns:a16="http://schemas.microsoft.com/office/drawing/2014/main" id="{FB3BE8A1-7585-4896-97C9-15A970E6A5D7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5" name="Rechteck 7824">
                  <a:extLst>
                    <a:ext uri="{FF2B5EF4-FFF2-40B4-BE49-F238E27FC236}">
                      <a16:creationId xmlns:a16="http://schemas.microsoft.com/office/drawing/2014/main" id="{3BD8A796-2503-406D-A523-F4E6C4097253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6" name="Rechteck 7825">
                  <a:extLst>
                    <a:ext uri="{FF2B5EF4-FFF2-40B4-BE49-F238E27FC236}">
                      <a16:creationId xmlns:a16="http://schemas.microsoft.com/office/drawing/2014/main" id="{010EF3D2-3A58-4F5C-A9C9-26BEA3374CD2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7" name="Rechteck 7826">
                  <a:extLst>
                    <a:ext uri="{FF2B5EF4-FFF2-40B4-BE49-F238E27FC236}">
                      <a16:creationId xmlns:a16="http://schemas.microsoft.com/office/drawing/2014/main" id="{5823F0AB-F5D4-434B-AD8C-7E93EB7D8B7A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8" name="Rechteck 7827">
                  <a:extLst>
                    <a:ext uri="{FF2B5EF4-FFF2-40B4-BE49-F238E27FC236}">
                      <a16:creationId xmlns:a16="http://schemas.microsoft.com/office/drawing/2014/main" id="{26EF2ADF-90C3-4403-91CC-004E2E6EC7D7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29" name="Rechteck 7828">
                  <a:extLst>
                    <a:ext uri="{FF2B5EF4-FFF2-40B4-BE49-F238E27FC236}">
                      <a16:creationId xmlns:a16="http://schemas.microsoft.com/office/drawing/2014/main" id="{73C30CDC-A48C-43DD-9FAA-82726ADD91DE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0" name="Rechteck 7829">
                  <a:extLst>
                    <a:ext uri="{FF2B5EF4-FFF2-40B4-BE49-F238E27FC236}">
                      <a16:creationId xmlns:a16="http://schemas.microsoft.com/office/drawing/2014/main" id="{DDE49B38-8BAE-4A74-B73F-CBE7A570B45B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1" name="Rechteck 7830">
                  <a:extLst>
                    <a:ext uri="{FF2B5EF4-FFF2-40B4-BE49-F238E27FC236}">
                      <a16:creationId xmlns:a16="http://schemas.microsoft.com/office/drawing/2014/main" id="{5D8401DC-A862-4AC5-A1CE-388FCF220937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2" name="Rechteck 7831">
                  <a:extLst>
                    <a:ext uri="{FF2B5EF4-FFF2-40B4-BE49-F238E27FC236}">
                      <a16:creationId xmlns:a16="http://schemas.microsoft.com/office/drawing/2014/main" id="{6C08F70B-C5B2-4323-B25E-67E7CE084A1A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3" name="Rechteck 7832">
                  <a:extLst>
                    <a:ext uri="{FF2B5EF4-FFF2-40B4-BE49-F238E27FC236}">
                      <a16:creationId xmlns:a16="http://schemas.microsoft.com/office/drawing/2014/main" id="{BE09C1B4-5A3F-46A0-BBB3-27445DBBEE0C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4" name="Rechteck 7833">
                  <a:extLst>
                    <a:ext uri="{FF2B5EF4-FFF2-40B4-BE49-F238E27FC236}">
                      <a16:creationId xmlns:a16="http://schemas.microsoft.com/office/drawing/2014/main" id="{736EBC51-BA27-4717-AC53-BDA8CFE29DCB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5" name="Rechteck 7834">
                  <a:extLst>
                    <a:ext uri="{FF2B5EF4-FFF2-40B4-BE49-F238E27FC236}">
                      <a16:creationId xmlns:a16="http://schemas.microsoft.com/office/drawing/2014/main" id="{12B222B8-AC5D-412C-AB42-82F878C1D418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6" name="Rechteck 7835">
                  <a:extLst>
                    <a:ext uri="{FF2B5EF4-FFF2-40B4-BE49-F238E27FC236}">
                      <a16:creationId xmlns:a16="http://schemas.microsoft.com/office/drawing/2014/main" id="{4C95890B-EF5C-4FA3-BA9C-6202804B40A8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7" name="Rechteck 7836">
                  <a:extLst>
                    <a:ext uri="{FF2B5EF4-FFF2-40B4-BE49-F238E27FC236}">
                      <a16:creationId xmlns:a16="http://schemas.microsoft.com/office/drawing/2014/main" id="{BBFB492F-2048-4D4C-8E92-DA2AC1C2AD38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8" name="Rechteck 7837">
                  <a:extLst>
                    <a:ext uri="{FF2B5EF4-FFF2-40B4-BE49-F238E27FC236}">
                      <a16:creationId xmlns:a16="http://schemas.microsoft.com/office/drawing/2014/main" id="{5C242CC4-6ACA-4FC0-B7D6-0E0B8C1066DF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39" name="Rechteck 7838">
                  <a:extLst>
                    <a:ext uri="{FF2B5EF4-FFF2-40B4-BE49-F238E27FC236}">
                      <a16:creationId xmlns:a16="http://schemas.microsoft.com/office/drawing/2014/main" id="{553C896B-1A66-4AAB-8676-BB5AC1D096AE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0" name="Rechteck 7839">
                  <a:extLst>
                    <a:ext uri="{FF2B5EF4-FFF2-40B4-BE49-F238E27FC236}">
                      <a16:creationId xmlns:a16="http://schemas.microsoft.com/office/drawing/2014/main" id="{BFD6401F-FB28-4384-8FEC-A65C8C2B4105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1" name="Rechteck 7840">
                  <a:extLst>
                    <a:ext uri="{FF2B5EF4-FFF2-40B4-BE49-F238E27FC236}">
                      <a16:creationId xmlns:a16="http://schemas.microsoft.com/office/drawing/2014/main" id="{B72AF057-6013-4003-A7DB-55533054CE52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2" name="Rechteck 7841">
                  <a:extLst>
                    <a:ext uri="{FF2B5EF4-FFF2-40B4-BE49-F238E27FC236}">
                      <a16:creationId xmlns:a16="http://schemas.microsoft.com/office/drawing/2014/main" id="{7F73FC68-AF3E-4A2F-978A-707866B69725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3" name="Rechteck 7842">
                  <a:extLst>
                    <a:ext uri="{FF2B5EF4-FFF2-40B4-BE49-F238E27FC236}">
                      <a16:creationId xmlns:a16="http://schemas.microsoft.com/office/drawing/2014/main" id="{96F2DE84-A98E-42BE-913F-57D78B4920C4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4" name="Rechteck 7843">
                  <a:extLst>
                    <a:ext uri="{FF2B5EF4-FFF2-40B4-BE49-F238E27FC236}">
                      <a16:creationId xmlns:a16="http://schemas.microsoft.com/office/drawing/2014/main" id="{4CB7C5CB-416E-48E4-B54D-D6E6C3413276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5" name="Rechteck 7844">
                  <a:extLst>
                    <a:ext uri="{FF2B5EF4-FFF2-40B4-BE49-F238E27FC236}">
                      <a16:creationId xmlns:a16="http://schemas.microsoft.com/office/drawing/2014/main" id="{14A51A62-9992-4541-A4E5-FC3794D26A21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6" name="Rechteck 7845">
                  <a:extLst>
                    <a:ext uri="{FF2B5EF4-FFF2-40B4-BE49-F238E27FC236}">
                      <a16:creationId xmlns:a16="http://schemas.microsoft.com/office/drawing/2014/main" id="{CC5E4D87-0254-486F-A7D4-D9D72163B8AA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7" name="Rechteck 7846">
                  <a:extLst>
                    <a:ext uri="{FF2B5EF4-FFF2-40B4-BE49-F238E27FC236}">
                      <a16:creationId xmlns:a16="http://schemas.microsoft.com/office/drawing/2014/main" id="{DF233343-0BB9-4FF9-AFEE-6C094C579EA5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8" name="Rechteck 7847">
                  <a:extLst>
                    <a:ext uri="{FF2B5EF4-FFF2-40B4-BE49-F238E27FC236}">
                      <a16:creationId xmlns:a16="http://schemas.microsoft.com/office/drawing/2014/main" id="{9AF8858A-7979-49FB-BA99-F1C4FDB3BC74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49" name="Rechteck 7848">
                  <a:extLst>
                    <a:ext uri="{FF2B5EF4-FFF2-40B4-BE49-F238E27FC236}">
                      <a16:creationId xmlns:a16="http://schemas.microsoft.com/office/drawing/2014/main" id="{6FD5D79F-27A2-40C7-8AF3-AD75D6D1E9F4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0" name="Rechteck 7849">
                  <a:extLst>
                    <a:ext uri="{FF2B5EF4-FFF2-40B4-BE49-F238E27FC236}">
                      <a16:creationId xmlns:a16="http://schemas.microsoft.com/office/drawing/2014/main" id="{488972CE-FC92-4E78-B348-6500800C7E34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1" name="Rechteck 7850">
                  <a:extLst>
                    <a:ext uri="{FF2B5EF4-FFF2-40B4-BE49-F238E27FC236}">
                      <a16:creationId xmlns:a16="http://schemas.microsoft.com/office/drawing/2014/main" id="{79A53A22-0B52-411D-800F-827C0382D255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2" name="Rechteck 7851">
                  <a:extLst>
                    <a:ext uri="{FF2B5EF4-FFF2-40B4-BE49-F238E27FC236}">
                      <a16:creationId xmlns:a16="http://schemas.microsoft.com/office/drawing/2014/main" id="{15F87123-2930-4923-8565-FBA30CBF3D6C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3" name="Rechteck 7852">
                  <a:extLst>
                    <a:ext uri="{FF2B5EF4-FFF2-40B4-BE49-F238E27FC236}">
                      <a16:creationId xmlns:a16="http://schemas.microsoft.com/office/drawing/2014/main" id="{7D522E2B-A16A-426A-8C02-09CD44436EB1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4" name="Rechteck 7853">
                  <a:extLst>
                    <a:ext uri="{FF2B5EF4-FFF2-40B4-BE49-F238E27FC236}">
                      <a16:creationId xmlns:a16="http://schemas.microsoft.com/office/drawing/2014/main" id="{96A52B6E-D5EE-4579-AE6A-70176B5FD705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5" name="Rechteck 7854">
                  <a:extLst>
                    <a:ext uri="{FF2B5EF4-FFF2-40B4-BE49-F238E27FC236}">
                      <a16:creationId xmlns:a16="http://schemas.microsoft.com/office/drawing/2014/main" id="{93AB6AC6-BC9B-4930-A872-17F719A732F0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6" name="Rechteck 7855">
                  <a:extLst>
                    <a:ext uri="{FF2B5EF4-FFF2-40B4-BE49-F238E27FC236}">
                      <a16:creationId xmlns:a16="http://schemas.microsoft.com/office/drawing/2014/main" id="{8D29CAF9-8C26-405F-849A-AAC435A234EF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7" name="Rechteck 7856">
                  <a:extLst>
                    <a:ext uri="{FF2B5EF4-FFF2-40B4-BE49-F238E27FC236}">
                      <a16:creationId xmlns:a16="http://schemas.microsoft.com/office/drawing/2014/main" id="{E3726EBA-D4F6-48C8-9978-C96E1A50C45D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8" name="Rechteck 7857">
                  <a:extLst>
                    <a:ext uri="{FF2B5EF4-FFF2-40B4-BE49-F238E27FC236}">
                      <a16:creationId xmlns:a16="http://schemas.microsoft.com/office/drawing/2014/main" id="{DB06E03B-A5A4-44F5-9053-D5137A642599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59" name="Rechteck 7858">
                  <a:extLst>
                    <a:ext uri="{FF2B5EF4-FFF2-40B4-BE49-F238E27FC236}">
                      <a16:creationId xmlns:a16="http://schemas.microsoft.com/office/drawing/2014/main" id="{A0C1DD56-B679-4A74-AE1F-F3FCB492B8EE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0" name="Rechteck 7859">
                  <a:extLst>
                    <a:ext uri="{FF2B5EF4-FFF2-40B4-BE49-F238E27FC236}">
                      <a16:creationId xmlns:a16="http://schemas.microsoft.com/office/drawing/2014/main" id="{C01B1FFE-F233-44B9-81B3-D692FA238618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1" name="Rechteck 7860">
                  <a:extLst>
                    <a:ext uri="{FF2B5EF4-FFF2-40B4-BE49-F238E27FC236}">
                      <a16:creationId xmlns:a16="http://schemas.microsoft.com/office/drawing/2014/main" id="{DD870D48-D3CC-4210-9E65-23EF08F5DED3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2" name="Rechteck 7861">
                  <a:extLst>
                    <a:ext uri="{FF2B5EF4-FFF2-40B4-BE49-F238E27FC236}">
                      <a16:creationId xmlns:a16="http://schemas.microsoft.com/office/drawing/2014/main" id="{1C1C64A5-B1F7-4244-8652-30C2AB951B3B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3" name="Rechteck 7862">
                  <a:extLst>
                    <a:ext uri="{FF2B5EF4-FFF2-40B4-BE49-F238E27FC236}">
                      <a16:creationId xmlns:a16="http://schemas.microsoft.com/office/drawing/2014/main" id="{E4FBD623-C2C3-4057-AA3E-F82A8BBB0AAE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4" name="Rechteck 7863">
                  <a:extLst>
                    <a:ext uri="{FF2B5EF4-FFF2-40B4-BE49-F238E27FC236}">
                      <a16:creationId xmlns:a16="http://schemas.microsoft.com/office/drawing/2014/main" id="{9E4A365E-208F-4DDA-B9F0-95412D09E785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5" name="Rechteck 7864">
                  <a:extLst>
                    <a:ext uri="{FF2B5EF4-FFF2-40B4-BE49-F238E27FC236}">
                      <a16:creationId xmlns:a16="http://schemas.microsoft.com/office/drawing/2014/main" id="{9D1623C1-06B2-4C15-83E6-DA6F32E0C5FF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6" name="Rechteck 7865">
                  <a:extLst>
                    <a:ext uri="{FF2B5EF4-FFF2-40B4-BE49-F238E27FC236}">
                      <a16:creationId xmlns:a16="http://schemas.microsoft.com/office/drawing/2014/main" id="{A6B7CE3A-BE96-4961-900F-BCF4C1886944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7" name="Rechteck 7866">
                  <a:extLst>
                    <a:ext uri="{FF2B5EF4-FFF2-40B4-BE49-F238E27FC236}">
                      <a16:creationId xmlns:a16="http://schemas.microsoft.com/office/drawing/2014/main" id="{FC9498A8-22E9-4FB9-9B6B-5D18A68667F3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8" name="Rechteck 7867">
                  <a:extLst>
                    <a:ext uri="{FF2B5EF4-FFF2-40B4-BE49-F238E27FC236}">
                      <a16:creationId xmlns:a16="http://schemas.microsoft.com/office/drawing/2014/main" id="{CC877C6F-F92B-4B6E-9FE9-F1F871E88087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69" name="Rechteck 7868">
                  <a:extLst>
                    <a:ext uri="{FF2B5EF4-FFF2-40B4-BE49-F238E27FC236}">
                      <a16:creationId xmlns:a16="http://schemas.microsoft.com/office/drawing/2014/main" id="{98F3C564-156B-401F-9517-07742EB418A5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0" name="Rechteck 7869">
                  <a:extLst>
                    <a:ext uri="{FF2B5EF4-FFF2-40B4-BE49-F238E27FC236}">
                      <a16:creationId xmlns:a16="http://schemas.microsoft.com/office/drawing/2014/main" id="{AE69A90A-063C-43BA-AB3C-5A4BF73936E6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1" name="Rechteck 7870">
                  <a:extLst>
                    <a:ext uri="{FF2B5EF4-FFF2-40B4-BE49-F238E27FC236}">
                      <a16:creationId xmlns:a16="http://schemas.microsoft.com/office/drawing/2014/main" id="{B6E1D97D-6BD2-4BF3-8966-B4D27AE0ABFC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2" name="Rechteck 7871">
                  <a:extLst>
                    <a:ext uri="{FF2B5EF4-FFF2-40B4-BE49-F238E27FC236}">
                      <a16:creationId xmlns:a16="http://schemas.microsoft.com/office/drawing/2014/main" id="{AB285709-3968-47B4-9687-4C6667882DD0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3" name="Rechteck 7872">
                  <a:extLst>
                    <a:ext uri="{FF2B5EF4-FFF2-40B4-BE49-F238E27FC236}">
                      <a16:creationId xmlns:a16="http://schemas.microsoft.com/office/drawing/2014/main" id="{049FB53E-E350-4D1F-A3C4-73966B540459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4" name="Rechteck 7873">
                  <a:extLst>
                    <a:ext uri="{FF2B5EF4-FFF2-40B4-BE49-F238E27FC236}">
                      <a16:creationId xmlns:a16="http://schemas.microsoft.com/office/drawing/2014/main" id="{FB4F6AF2-481F-44D9-9BA3-5EBDD100A792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5" name="Rechteck 7874">
                  <a:extLst>
                    <a:ext uri="{FF2B5EF4-FFF2-40B4-BE49-F238E27FC236}">
                      <a16:creationId xmlns:a16="http://schemas.microsoft.com/office/drawing/2014/main" id="{D88F6AC4-D454-4AC2-BDDA-CEA9E7A5236C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6" name="Rechteck 7875">
                  <a:extLst>
                    <a:ext uri="{FF2B5EF4-FFF2-40B4-BE49-F238E27FC236}">
                      <a16:creationId xmlns:a16="http://schemas.microsoft.com/office/drawing/2014/main" id="{58307D0F-5B22-4BFE-9067-634C7626E467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7" name="Rechteck 7876">
                  <a:extLst>
                    <a:ext uri="{FF2B5EF4-FFF2-40B4-BE49-F238E27FC236}">
                      <a16:creationId xmlns:a16="http://schemas.microsoft.com/office/drawing/2014/main" id="{1102A017-14CB-4621-9943-6241AE097CDA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8" name="Rechteck 7877">
                  <a:extLst>
                    <a:ext uri="{FF2B5EF4-FFF2-40B4-BE49-F238E27FC236}">
                      <a16:creationId xmlns:a16="http://schemas.microsoft.com/office/drawing/2014/main" id="{2E91D593-2CE4-4D1D-85A3-C24E651A7482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79" name="Rechteck 7878">
                  <a:extLst>
                    <a:ext uri="{FF2B5EF4-FFF2-40B4-BE49-F238E27FC236}">
                      <a16:creationId xmlns:a16="http://schemas.microsoft.com/office/drawing/2014/main" id="{FFCD1862-9EE7-42CC-AA2D-158F2F3E2DE1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0" name="Rechteck 7879">
                  <a:extLst>
                    <a:ext uri="{FF2B5EF4-FFF2-40B4-BE49-F238E27FC236}">
                      <a16:creationId xmlns:a16="http://schemas.microsoft.com/office/drawing/2014/main" id="{D657ECD1-203D-4FE3-B462-4F4729381C46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1" name="Rechteck 7880">
                  <a:extLst>
                    <a:ext uri="{FF2B5EF4-FFF2-40B4-BE49-F238E27FC236}">
                      <a16:creationId xmlns:a16="http://schemas.microsoft.com/office/drawing/2014/main" id="{567F278D-FB73-42A7-82E3-31A396E6442E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2" name="Rechteck 7881">
                  <a:extLst>
                    <a:ext uri="{FF2B5EF4-FFF2-40B4-BE49-F238E27FC236}">
                      <a16:creationId xmlns:a16="http://schemas.microsoft.com/office/drawing/2014/main" id="{1C8EC5F8-A855-41C2-9CDE-7D8EE7CF3564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3" name="Rechteck 7882">
                  <a:extLst>
                    <a:ext uri="{FF2B5EF4-FFF2-40B4-BE49-F238E27FC236}">
                      <a16:creationId xmlns:a16="http://schemas.microsoft.com/office/drawing/2014/main" id="{C264DFB4-6535-4F4B-9C79-949148B8C455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4" name="Rechteck 7883">
                  <a:extLst>
                    <a:ext uri="{FF2B5EF4-FFF2-40B4-BE49-F238E27FC236}">
                      <a16:creationId xmlns:a16="http://schemas.microsoft.com/office/drawing/2014/main" id="{524B6129-0F3D-4BEF-8801-5F6745119A49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5" name="Rechteck 7884">
                  <a:extLst>
                    <a:ext uri="{FF2B5EF4-FFF2-40B4-BE49-F238E27FC236}">
                      <a16:creationId xmlns:a16="http://schemas.microsoft.com/office/drawing/2014/main" id="{644622AB-69C7-494C-8437-94530CA34B23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6" name="Rechteck 7885">
                  <a:extLst>
                    <a:ext uri="{FF2B5EF4-FFF2-40B4-BE49-F238E27FC236}">
                      <a16:creationId xmlns:a16="http://schemas.microsoft.com/office/drawing/2014/main" id="{FEFB1B6A-9654-497A-93D4-3DBE617EEF74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7" name="Rechteck 7886">
                  <a:extLst>
                    <a:ext uri="{FF2B5EF4-FFF2-40B4-BE49-F238E27FC236}">
                      <a16:creationId xmlns:a16="http://schemas.microsoft.com/office/drawing/2014/main" id="{BBF1DEE3-F714-4848-B9B2-B3558D7E09EC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8" name="Rechteck 7887">
                  <a:extLst>
                    <a:ext uri="{FF2B5EF4-FFF2-40B4-BE49-F238E27FC236}">
                      <a16:creationId xmlns:a16="http://schemas.microsoft.com/office/drawing/2014/main" id="{A96D7CD0-499A-4B91-AF6F-201B1CBA5157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89" name="Rechteck 7888">
                  <a:extLst>
                    <a:ext uri="{FF2B5EF4-FFF2-40B4-BE49-F238E27FC236}">
                      <a16:creationId xmlns:a16="http://schemas.microsoft.com/office/drawing/2014/main" id="{6A88D431-A168-4DF0-8CAD-1EEC470CDE61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0" name="Rechteck 7889">
                  <a:extLst>
                    <a:ext uri="{FF2B5EF4-FFF2-40B4-BE49-F238E27FC236}">
                      <a16:creationId xmlns:a16="http://schemas.microsoft.com/office/drawing/2014/main" id="{2E42BDA9-DE05-4C5C-9E61-3A4BD0B0E809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1" name="Rechteck 7890">
                  <a:extLst>
                    <a:ext uri="{FF2B5EF4-FFF2-40B4-BE49-F238E27FC236}">
                      <a16:creationId xmlns:a16="http://schemas.microsoft.com/office/drawing/2014/main" id="{A2D96639-5626-4414-ACA7-C49539BF28ED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2" name="Rechteck 7891">
                  <a:extLst>
                    <a:ext uri="{FF2B5EF4-FFF2-40B4-BE49-F238E27FC236}">
                      <a16:creationId xmlns:a16="http://schemas.microsoft.com/office/drawing/2014/main" id="{8FCC4730-8667-4591-A4DD-747CD0E1E714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3" name="Rechteck 7892">
                  <a:extLst>
                    <a:ext uri="{FF2B5EF4-FFF2-40B4-BE49-F238E27FC236}">
                      <a16:creationId xmlns:a16="http://schemas.microsoft.com/office/drawing/2014/main" id="{5EEB4A93-5D31-4971-9DD6-AF645CCD557F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4" name="Rechteck 7893">
                  <a:extLst>
                    <a:ext uri="{FF2B5EF4-FFF2-40B4-BE49-F238E27FC236}">
                      <a16:creationId xmlns:a16="http://schemas.microsoft.com/office/drawing/2014/main" id="{74B74149-B155-47AC-A62F-FCF729D479D9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5" name="Rechteck 7894">
                  <a:extLst>
                    <a:ext uri="{FF2B5EF4-FFF2-40B4-BE49-F238E27FC236}">
                      <a16:creationId xmlns:a16="http://schemas.microsoft.com/office/drawing/2014/main" id="{DB357B1C-799E-4691-AB24-A0736E11F327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6" name="Rechteck 7895">
                  <a:extLst>
                    <a:ext uri="{FF2B5EF4-FFF2-40B4-BE49-F238E27FC236}">
                      <a16:creationId xmlns:a16="http://schemas.microsoft.com/office/drawing/2014/main" id="{93CA6B5F-717A-46C5-BBD7-00DF82B765F3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7" name="Rechteck 7896">
                  <a:extLst>
                    <a:ext uri="{FF2B5EF4-FFF2-40B4-BE49-F238E27FC236}">
                      <a16:creationId xmlns:a16="http://schemas.microsoft.com/office/drawing/2014/main" id="{6187143D-A9EE-423D-907F-51A35A53C7E5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8" name="Rechteck 7897">
                  <a:extLst>
                    <a:ext uri="{FF2B5EF4-FFF2-40B4-BE49-F238E27FC236}">
                      <a16:creationId xmlns:a16="http://schemas.microsoft.com/office/drawing/2014/main" id="{C1440775-F35A-4A18-90DA-B50D5075BFCC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99" name="Rechteck 7898">
                  <a:extLst>
                    <a:ext uri="{FF2B5EF4-FFF2-40B4-BE49-F238E27FC236}">
                      <a16:creationId xmlns:a16="http://schemas.microsoft.com/office/drawing/2014/main" id="{5E0410D7-B179-42D4-BF6B-545C562819AD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0" name="Rechteck 7899">
                  <a:extLst>
                    <a:ext uri="{FF2B5EF4-FFF2-40B4-BE49-F238E27FC236}">
                      <a16:creationId xmlns:a16="http://schemas.microsoft.com/office/drawing/2014/main" id="{0FBA0AF3-4AA4-4348-94A6-DD217B510C42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1" name="Rechteck 7900">
                  <a:extLst>
                    <a:ext uri="{FF2B5EF4-FFF2-40B4-BE49-F238E27FC236}">
                      <a16:creationId xmlns:a16="http://schemas.microsoft.com/office/drawing/2014/main" id="{0C35B1D1-2CD4-4DC8-8650-062DD212AA97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2" name="Rechteck 7901">
                  <a:extLst>
                    <a:ext uri="{FF2B5EF4-FFF2-40B4-BE49-F238E27FC236}">
                      <a16:creationId xmlns:a16="http://schemas.microsoft.com/office/drawing/2014/main" id="{043B0234-D5AA-461E-A6D2-60E8B7E21B2C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3" name="Rechteck 7902">
                  <a:extLst>
                    <a:ext uri="{FF2B5EF4-FFF2-40B4-BE49-F238E27FC236}">
                      <a16:creationId xmlns:a16="http://schemas.microsoft.com/office/drawing/2014/main" id="{1ED6EE81-E8E6-458C-9810-5C86C4A8C522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4" name="Rechteck 7903">
                  <a:extLst>
                    <a:ext uri="{FF2B5EF4-FFF2-40B4-BE49-F238E27FC236}">
                      <a16:creationId xmlns:a16="http://schemas.microsoft.com/office/drawing/2014/main" id="{61AF867D-7EB4-4EE3-BA78-AA45D5DEE3E1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5" name="Rechteck 7904">
                  <a:extLst>
                    <a:ext uri="{FF2B5EF4-FFF2-40B4-BE49-F238E27FC236}">
                      <a16:creationId xmlns:a16="http://schemas.microsoft.com/office/drawing/2014/main" id="{4BCEC8A3-17BE-4913-9012-2BD65F2EF1CD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6" name="Rechteck 7905">
                  <a:extLst>
                    <a:ext uri="{FF2B5EF4-FFF2-40B4-BE49-F238E27FC236}">
                      <a16:creationId xmlns:a16="http://schemas.microsoft.com/office/drawing/2014/main" id="{20ACCD6D-DAE8-49F1-BA36-68F4D484D94A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7" name="Rechteck 7906">
                  <a:extLst>
                    <a:ext uri="{FF2B5EF4-FFF2-40B4-BE49-F238E27FC236}">
                      <a16:creationId xmlns:a16="http://schemas.microsoft.com/office/drawing/2014/main" id="{8FD9665E-250F-4BA5-A9D8-3797E2A8A85E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8" name="Rechteck 7907">
                  <a:extLst>
                    <a:ext uri="{FF2B5EF4-FFF2-40B4-BE49-F238E27FC236}">
                      <a16:creationId xmlns:a16="http://schemas.microsoft.com/office/drawing/2014/main" id="{D38CBBC7-6DDF-43AE-B0D0-5ADA0F7979EC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09" name="Rechteck 7908">
                  <a:extLst>
                    <a:ext uri="{FF2B5EF4-FFF2-40B4-BE49-F238E27FC236}">
                      <a16:creationId xmlns:a16="http://schemas.microsoft.com/office/drawing/2014/main" id="{5CC73E93-0D87-4570-B20E-964EC740B70E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10" name="Rechteck 7909">
                  <a:extLst>
                    <a:ext uri="{FF2B5EF4-FFF2-40B4-BE49-F238E27FC236}">
                      <a16:creationId xmlns:a16="http://schemas.microsoft.com/office/drawing/2014/main" id="{CBA6A7B3-9E46-4527-90C2-D873BBBB5768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11" name="Rechteck 7910">
                  <a:extLst>
                    <a:ext uri="{FF2B5EF4-FFF2-40B4-BE49-F238E27FC236}">
                      <a16:creationId xmlns:a16="http://schemas.microsoft.com/office/drawing/2014/main" id="{1CD4F1E6-8BC5-44AB-A735-43878BA57F53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12" name="Rechteck 7911">
                  <a:extLst>
                    <a:ext uri="{FF2B5EF4-FFF2-40B4-BE49-F238E27FC236}">
                      <a16:creationId xmlns:a16="http://schemas.microsoft.com/office/drawing/2014/main" id="{2D7D280D-1A60-4EBF-87EA-CAB1E7ABE81A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913" name="Rechteck 7912">
                  <a:extLst>
                    <a:ext uri="{FF2B5EF4-FFF2-40B4-BE49-F238E27FC236}">
                      <a16:creationId xmlns:a16="http://schemas.microsoft.com/office/drawing/2014/main" id="{FA9E02A3-9588-4341-8FD9-22658434720E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7465" name="Gruppieren 7464">
                <a:extLst>
                  <a:ext uri="{FF2B5EF4-FFF2-40B4-BE49-F238E27FC236}">
                    <a16:creationId xmlns:a16="http://schemas.microsoft.com/office/drawing/2014/main" id="{2CA49C73-9929-4649-98B5-61AF0BA37364}"/>
                  </a:ext>
                </a:extLst>
              </p:cNvPr>
              <p:cNvGrpSpPr/>
              <p:nvPr userDrawn="1"/>
            </p:nvGrpSpPr>
            <p:grpSpPr>
              <a:xfrm>
                <a:off x="24939" y="72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7466" name="Rechteck 7465">
                  <a:extLst>
                    <a:ext uri="{FF2B5EF4-FFF2-40B4-BE49-F238E27FC236}">
                      <a16:creationId xmlns:a16="http://schemas.microsoft.com/office/drawing/2014/main" id="{917A0CE2-2744-4BE4-84E9-EE7B952CE112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67" name="Rechteck 7466">
                  <a:extLst>
                    <a:ext uri="{FF2B5EF4-FFF2-40B4-BE49-F238E27FC236}">
                      <a16:creationId xmlns:a16="http://schemas.microsoft.com/office/drawing/2014/main" id="{5725AC30-953A-4CF4-9A90-D81188585C48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68" name="Rechteck 7467">
                  <a:extLst>
                    <a:ext uri="{FF2B5EF4-FFF2-40B4-BE49-F238E27FC236}">
                      <a16:creationId xmlns:a16="http://schemas.microsoft.com/office/drawing/2014/main" id="{DF1189A9-C10D-4521-AE29-B8EB8A286C9A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69" name="Rechteck 7468">
                  <a:extLst>
                    <a:ext uri="{FF2B5EF4-FFF2-40B4-BE49-F238E27FC236}">
                      <a16:creationId xmlns:a16="http://schemas.microsoft.com/office/drawing/2014/main" id="{01DDE3D1-9347-40EC-86D9-FDDDC02A035A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0" name="Rechteck 7469">
                  <a:extLst>
                    <a:ext uri="{FF2B5EF4-FFF2-40B4-BE49-F238E27FC236}">
                      <a16:creationId xmlns:a16="http://schemas.microsoft.com/office/drawing/2014/main" id="{4C8A1C65-21A7-4B44-9980-5D10A2AC8635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1" name="Rechteck 7470">
                  <a:extLst>
                    <a:ext uri="{FF2B5EF4-FFF2-40B4-BE49-F238E27FC236}">
                      <a16:creationId xmlns:a16="http://schemas.microsoft.com/office/drawing/2014/main" id="{97C282F9-07F6-42BB-91D6-62004655ECB4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2" name="Rechteck 7471">
                  <a:extLst>
                    <a:ext uri="{FF2B5EF4-FFF2-40B4-BE49-F238E27FC236}">
                      <a16:creationId xmlns:a16="http://schemas.microsoft.com/office/drawing/2014/main" id="{1F288052-DAFF-4274-BAC8-B33BDAB049DF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3" name="Rechteck 7472">
                  <a:extLst>
                    <a:ext uri="{FF2B5EF4-FFF2-40B4-BE49-F238E27FC236}">
                      <a16:creationId xmlns:a16="http://schemas.microsoft.com/office/drawing/2014/main" id="{6F00F152-E827-4EAC-92B5-C8740EFD9167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4" name="Rechteck 7473">
                  <a:extLst>
                    <a:ext uri="{FF2B5EF4-FFF2-40B4-BE49-F238E27FC236}">
                      <a16:creationId xmlns:a16="http://schemas.microsoft.com/office/drawing/2014/main" id="{30D3C913-A056-4625-9F00-30308939F326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5" name="Rechteck 7474">
                  <a:extLst>
                    <a:ext uri="{FF2B5EF4-FFF2-40B4-BE49-F238E27FC236}">
                      <a16:creationId xmlns:a16="http://schemas.microsoft.com/office/drawing/2014/main" id="{05540C45-D4EB-41C2-ACD8-50BCD41CB042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6" name="Rechteck 7475">
                  <a:extLst>
                    <a:ext uri="{FF2B5EF4-FFF2-40B4-BE49-F238E27FC236}">
                      <a16:creationId xmlns:a16="http://schemas.microsoft.com/office/drawing/2014/main" id="{16805D9C-ECD1-4A44-9574-D1C9BBF13D13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7" name="Rechteck 7476">
                  <a:extLst>
                    <a:ext uri="{FF2B5EF4-FFF2-40B4-BE49-F238E27FC236}">
                      <a16:creationId xmlns:a16="http://schemas.microsoft.com/office/drawing/2014/main" id="{F0DA802C-9219-4563-9584-4D9D11ABACBE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8" name="Rechteck 7477">
                  <a:extLst>
                    <a:ext uri="{FF2B5EF4-FFF2-40B4-BE49-F238E27FC236}">
                      <a16:creationId xmlns:a16="http://schemas.microsoft.com/office/drawing/2014/main" id="{5AB263ED-A23F-4175-AE41-DD45F6E08618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79" name="Rechteck 7478">
                  <a:extLst>
                    <a:ext uri="{FF2B5EF4-FFF2-40B4-BE49-F238E27FC236}">
                      <a16:creationId xmlns:a16="http://schemas.microsoft.com/office/drawing/2014/main" id="{00828D0C-CFC2-4C00-9058-8419F3AD02A9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0" name="Rechteck 7479">
                  <a:extLst>
                    <a:ext uri="{FF2B5EF4-FFF2-40B4-BE49-F238E27FC236}">
                      <a16:creationId xmlns:a16="http://schemas.microsoft.com/office/drawing/2014/main" id="{6F1E60A2-742A-44EF-9BCC-65C28C24D023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1" name="Rechteck 7480">
                  <a:extLst>
                    <a:ext uri="{FF2B5EF4-FFF2-40B4-BE49-F238E27FC236}">
                      <a16:creationId xmlns:a16="http://schemas.microsoft.com/office/drawing/2014/main" id="{DE9285B2-5400-413B-AAE6-BB40E70E99FE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2" name="Rechteck 7481">
                  <a:extLst>
                    <a:ext uri="{FF2B5EF4-FFF2-40B4-BE49-F238E27FC236}">
                      <a16:creationId xmlns:a16="http://schemas.microsoft.com/office/drawing/2014/main" id="{2F0818D8-6AAB-4CBD-ACE9-0650BE95BD3B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3" name="Rechteck 7482">
                  <a:extLst>
                    <a:ext uri="{FF2B5EF4-FFF2-40B4-BE49-F238E27FC236}">
                      <a16:creationId xmlns:a16="http://schemas.microsoft.com/office/drawing/2014/main" id="{7DA97840-7DD5-4E7B-AF25-249C6FBE30D3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4" name="Rechteck 7483">
                  <a:extLst>
                    <a:ext uri="{FF2B5EF4-FFF2-40B4-BE49-F238E27FC236}">
                      <a16:creationId xmlns:a16="http://schemas.microsoft.com/office/drawing/2014/main" id="{D3065A28-5D27-4F6C-9FCC-150ED847B527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5" name="Rechteck 7484">
                  <a:extLst>
                    <a:ext uri="{FF2B5EF4-FFF2-40B4-BE49-F238E27FC236}">
                      <a16:creationId xmlns:a16="http://schemas.microsoft.com/office/drawing/2014/main" id="{080478EC-41A6-4A18-8051-AD31C45FE14B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6" name="Rechteck 7485">
                  <a:extLst>
                    <a:ext uri="{FF2B5EF4-FFF2-40B4-BE49-F238E27FC236}">
                      <a16:creationId xmlns:a16="http://schemas.microsoft.com/office/drawing/2014/main" id="{9649C8F5-F689-47B1-895E-7DFCF5E5D2F8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7" name="Rechteck 7486">
                  <a:extLst>
                    <a:ext uri="{FF2B5EF4-FFF2-40B4-BE49-F238E27FC236}">
                      <a16:creationId xmlns:a16="http://schemas.microsoft.com/office/drawing/2014/main" id="{48B8B8FB-B3DB-47CB-850A-1F1A94D8EC0D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8" name="Rechteck 7487">
                  <a:extLst>
                    <a:ext uri="{FF2B5EF4-FFF2-40B4-BE49-F238E27FC236}">
                      <a16:creationId xmlns:a16="http://schemas.microsoft.com/office/drawing/2014/main" id="{5ED5A47D-76CE-4329-BB11-CCCB613B22BF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89" name="Rechteck 7488">
                  <a:extLst>
                    <a:ext uri="{FF2B5EF4-FFF2-40B4-BE49-F238E27FC236}">
                      <a16:creationId xmlns:a16="http://schemas.microsoft.com/office/drawing/2014/main" id="{86D93FA8-B1AB-4063-9E3F-95F365DE77DC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0" name="Rechteck 7489">
                  <a:extLst>
                    <a:ext uri="{FF2B5EF4-FFF2-40B4-BE49-F238E27FC236}">
                      <a16:creationId xmlns:a16="http://schemas.microsoft.com/office/drawing/2014/main" id="{34651B62-51F0-4A67-BF00-A9C000393C76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1" name="Rechteck 7490">
                  <a:extLst>
                    <a:ext uri="{FF2B5EF4-FFF2-40B4-BE49-F238E27FC236}">
                      <a16:creationId xmlns:a16="http://schemas.microsoft.com/office/drawing/2014/main" id="{4C770CC3-D249-4B26-923E-A2D351962DCC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2" name="Rechteck 7491">
                  <a:extLst>
                    <a:ext uri="{FF2B5EF4-FFF2-40B4-BE49-F238E27FC236}">
                      <a16:creationId xmlns:a16="http://schemas.microsoft.com/office/drawing/2014/main" id="{14FB108C-0F0C-4CDC-943C-5D7A3B3F31D9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3" name="Rechteck 7492">
                  <a:extLst>
                    <a:ext uri="{FF2B5EF4-FFF2-40B4-BE49-F238E27FC236}">
                      <a16:creationId xmlns:a16="http://schemas.microsoft.com/office/drawing/2014/main" id="{ED02E424-1414-4110-8F08-18D5A2461828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4" name="Rechteck 7493">
                  <a:extLst>
                    <a:ext uri="{FF2B5EF4-FFF2-40B4-BE49-F238E27FC236}">
                      <a16:creationId xmlns:a16="http://schemas.microsoft.com/office/drawing/2014/main" id="{1FEFCE3A-F467-4EEF-B4F5-7B017A858234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5" name="Rechteck 7494">
                  <a:extLst>
                    <a:ext uri="{FF2B5EF4-FFF2-40B4-BE49-F238E27FC236}">
                      <a16:creationId xmlns:a16="http://schemas.microsoft.com/office/drawing/2014/main" id="{5E7F54B2-5408-4F57-8128-972BD90E070E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6" name="Rechteck 7495">
                  <a:extLst>
                    <a:ext uri="{FF2B5EF4-FFF2-40B4-BE49-F238E27FC236}">
                      <a16:creationId xmlns:a16="http://schemas.microsoft.com/office/drawing/2014/main" id="{74F3A1E6-3AD7-46AE-9FE7-2461EADA57DA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7" name="Rechteck 7496">
                  <a:extLst>
                    <a:ext uri="{FF2B5EF4-FFF2-40B4-BE49-F238E27FC236}">
                      <a16:creationId xmlns:a16="http://schemas.microsoft.com/office/drawing/2014/main" id="{9BC740D8-A001-4AA0-8930-8D06C4888529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8" name="Rechteck 7497">
                  <a:extLst>
                    <a:ext uri="{FF2B5EF4-FFF2-40B4-BE49-F238E27FC236}">
                      <a16:creationId xmlns:a16="http://schemas.microsoft.com/office/drawing/2014/main" id="{691E2934-2D54-4DD6-8945-9E030C91D43D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99" name="Rechteck 7498">
                  <a:extLst>
                    <a:ext uri="{FF2B5EF4-FFF2-40B4-BE49-F238E27FC236}">
                      <a16:creationId xmlns:a16="http://schemas.microsoft.com/office/drawing/2014/main" id="{25D2C4B3-23C6-4403-9970-1BA0BF6A1238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0" name="Rechteck 7499">
                  <a:extLst>
                    <a:ext uri="{FF2B5EF4-FFF2-40B4-BE49-F238E27FC236}">
                      <a16:creationId xmlns:a16="http://schemas.microsoft.com/office/drawing/2014/main" id="{97C8508D-2CE0-46E3-886A-B1F9368B5F9C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1" name="Rechteck 7500">
                  <a:extLst>
                    <a:ext uri="{FF2B5EF4-FFF2-40B4-BE49-F238E27FC236}">
                      <a16:creationId xmlns:a16="http://schemas.microsoft.com/office/drawing/2014/main" id="{1389B857-D33F-4936-B51B-4AE2ACF2D74D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2" name="Rechteck 7501">
                  <a:extLst>
                    <a:ext uri="{FF2B5EF4-FFF2-40B4-BE49-F238E27FC236}">
                      <a16:creationId xmlns:a16="http://schemas.microsoft.com/office/drawing/2014/main" id="{1A88C4AB-38CE-4524-A4EC-53D40A328EFB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3" name="Rechteck 7502">
                  <a:extLst>
                    <a:ext uri="{FF2B5EF4-FFF2-40B4-BE49-F238E27FC236}">
                      <a16:creationId xmlns:a16="http://schemas.microsoft.com/office/drawing/2014/main" id="{D5A7B100-4699-4DF6-A1F3-ADB90BA56979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4" name="Rechteck 7503">
                  <a:extLst>
                    <a:ext uri="{FF2B5EF4-FFF2-40B4-BE49-F238E27FC236}">
                      <a16:creationId xmlns:a16="http://schemas.microsoft.com/office/drawing/2014/main" id="{87BD5F64-1BD1-447D-8288-1AC235A13DAB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5" name="Rechteck 7504">
                  <a:extLst>
                    <a:ext uri="{FF2B5EF4-FFF2-40B4-BE49-F238E27FC236}">
                      <a16:creationId xmlns:a16="http://schemas.microsoft.com/office/drawing/2014/main" id="{E325867F-8F26-4FDA-A1FE-D861B37252CB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6" name="Rechteck 7505">
                  <a:extLst>
                    <a:ext uri="{FF2B5EF4-FFF2-40B4-BE49-F238E27FC236}">
                      <a16:creationId xmlns:a16="http://schemas.microsoft.com/office/drawing/2014/main" id="{AB0AD795-FA0C-4FC2-A2C5-92C0E34BAF9B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7" name="Rechteck 7506">
                  <a:extLst>
                    <a:ext uri="{FF2B5EF4-FFF2-40B4-BE49-F238E27FC236}">
                      <a16:creationId xmlns:a16="http://schemas.microsoft.com/office/drawing/2014/main" id="{A70EDD4B-B05C-4D70-9FC8-C01228565506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8" name="Rechteck 7507">
                  <a:extLst>
                    <a:ext uri="{FF2B5EF4-FFF2-40B4-BE49-F238E27FC236}">
                      <a16:creationId xmlns:a16="http://schemas.microsoft.com/office/drawing/2014/main" id="{A4A0931D-EF71-46F4-A636-21CF60D71726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09" name="Rechteck 7508">
                  <a:extLst>
                    <a:ext uri="{FF2B5EF4-FFF2-40B4-BE49-F238E27FC236}">
                      <a16:creationId xmlns:a16="http://schemas.microsoft.com/office/drawing/2014/main" id="{53F335AE-A9A1-4379-BD01-4775A90286D1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0" name="Rechteck 7509">
                  <a:extLst>
                    <a:ext uri="{FF2B5EF4-FFF2-40B4-BE49-F238E27FC236}">
                      <a16:creationId xmlns:a16="http://schemas.microsoft.com/office/drawing/2014/main" id="{E172F2D3-9EB1-4297-865E-40F28B725265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1" name="Rechteck 7510">
                  <a:extLst>
                    <a:ext uri="{FF2B5EF4-FFF2-40B4-BE49-F238E27FC236}">
                      <a16:creationId xmlns:a16="http://schemas.microsoft.com/office/drawing/2014/main" id="{543F9452-D4A6-415C-8653-B60707E2D7FA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2" name="Rechteck 7511">
                  <a:extLst>
                    <a:ext uri="{FF2B5EF4-FFF2-40B4-BE49-F238E27FC236}">
                      <a16:creationId xmlns:a16="http://schemas.microsoft.com/office/drawing/2014/main" id="{C0BF6F09-7159-4617-88DE-869BB94EB682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3" name="Rechteck 7512">
                  <a:extLst>
                    <a:ext uri="{FF2B5EF4-FFF2-40B4-BE49-F238E27FC236}">
                      <a16:creationId xmlns:a16="http://schemas.microsoft.com/office/drawing/2014/main" id="{8579C78E-50E9-44A1-AAB4-CDB81DB8BC81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4" name="Rechteck 7513">
                  <a:extLst>
                    <a:ext uri="{FF2B5EF4-FFF2-40B4-BE49-F238E27FC236}">
                      <a16:creationId xmlns:a16="http://schemas.microsoft.com/office/drawing/2014/main" id="{ABF9A5A4-50B8-4576-A13F-A8FBE873127D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5" name="Rechteck 7514">
                  <a:extLst>
                    <a:ext uri="{FF2B5EF4-FFF2-40B4-BE49-F238E27FC236}">
                      <a16:creationId xmlns:a16="http://schemas.microsoft.com/office/drawing/2014/main" id="{F324214B-9F17-473C-8C70-8C8570588870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6" name="Rechteck 7515">
                  <a:extLst>
                    <a:ext uri="{FF2B5EF4-FFF2-40B4-BE49-F238E27FC236}">
                      <a16:creationId xmlns:a16="http://schemas.microsoft.com/office/drawing/2014/main" id="{4E30E516-CEA1-4B55-BB4C-062AC4F4D0FA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7" name="Rechteck 7516">
                  <a:extLst>
                    <a:ext uri="{FF2B5EF4-FFF2-40B4-BE49-F238E27FC236}">
                      <a16:creationId xmlns:a16="http://schemas.microsoft.com/office/drawing/2014/main" id="{D2D0B1ED-B443-4645-929E-E2508B7AF8AC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8" name="Rechteck 7517">
                  <a:extLst>
                    <a:ext uri="{FF2B5EF4-FFF2-40B4-BE49-F238E27FC236}">
                      <a16:creationId xmlns:a16="http://schemas.microsoft.com/office/drawing/2014/main" id="{E6D3D84F-AF1F-47E1-9970-90F94BA22D01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19" name="Rechteck 7518">
                  <a:extLst>
                    <a:ext uri="{FF2B5EF4-FFF2-40B4-BE49-F238E27FC236}">
                      <a16:creationId xmlns:a16="http://schemas.microsoft.com/office/drawing/2014/main" id="{53B404E3-D895-4D8B-BCFC-1811893B96B2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0" name="Rechteck 7519">
                  <a:extLst>
                    <a:ext uri="{FF2B5EF4-FFF2-40B4-BE49-F238E27FC236}">
                      <a16:creationId xmlns:a16="http://schemas.microsoft.com/office/drawing/2014/main" id="{E865BB84-241A-4442-9FFC-593A281A77A9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1" name="Rechteck 7520">
                  <a:extLst>
                    <a:ext uri="{FF2B5EF4-FFF2-40B4-BE49-F238E27FC236}">
                      <a16:creationId xmlns:a16="http://schemas.microsoft.com/office/drawing/2014/main" id="{B708AB1D-F086-44F7-8F6F-B0B543C8F3C0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2" name="Rechteck 7521">
                  <a:extLst>
                    <a:ext uri="{FF2B5EF4-FFF2-40B4-BE49-F238E27FC236}">
                      <a16:creationId xmlns:a16="http://schemas.microsoft.com/office/drawing/2014/main" id="{40AC7ADE-3280-4F06-8615-554156252473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3" name="Rechteck 7522">
                  <a:extLst>
                    <a:ext uri="{FF2B5EF4-FFF2-40B4-BE49-F238E27FC236}">
                      <a16:creationId xmlns:a16="http://schemas.microsoft.com/office/drawing/2014/main" id="{885EFB92-DAA1-49E0-9E02-E56BC0B33D3C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4" name="Rechteck 7523">
                  <a:extLst>
                    <a:ext uri="{FF2B5EF4-FFF2-40B4-BE49-F238E27FC236}">
                      <a16:creationId xmlns:a16="http://schemas.microsoft.com/office/drawing/2014/main" id="{F781CFD0-0028-431D-9EDF-A15C5B1015E4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5" name="Rechteck 7524">
                  <a:extLst>
                    <a:ext uri="{FF2B5EF4-FFF2-40B4-BE49-F238E27FC236}">
                      <a16:creationId xmlns:a16="http://schemas.microsoft.com/office/drawing/2014/main" id="{15845BF1-F19A-4C3D-B87C-CAF2F2163086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6" name="Rechteck 7525">
                  <a:extLst>
                    <a:ext uri="{FF2B5EF4-FFF2-40B4-BE49-F238E27FC236}">
                      <a16:creationId xmlns:a16="http://schemas.microsoft.com/office/drawing/2014/main" id="{49BA470A-2F84-4AAD-9CBF-3EDF2576E8F6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7" name="Rechteck 7526">
                  <a:extLst>
                    <a:ext uri="{FF2B5EF4-FFF2-40B4-BE49-F238E27FC236}">
                      <a16:creationId xmlns:a16="http://schemas.microsoft.com/office/drawing/2014/main" id="{C46AECCA-E417-4132-AA79-010AE6C919F5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8" name="Rechteck 7527">
                  <a:extLst>
                    <a:ext uri="{FF2B5EF4-FFF2-40B4-BE49-F238E27FC236}">
                      <a16:creationId xmlns:a16="http://schemas.microsoft.com/office/drawing/2014/main" id="{0438A88C-6CE9-42CF-A1E7-B94D9A9FB4BB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29" name="Rechteck 7528">
                  <a:extLst>
                    <a:ext uri="{FF2B5EF4-FFF2-40B4-BE49-F238E27FC236}">
                      <a16:creationId xmlns:a16="http://schemas.microsoft.com/office/drawing/2014/main" id="{D5208078-8C2A-4F5B-8762-4277F0573B74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0" name="Rechteck 7529">
                  <a:extLst>
                    <a:ext uri="{FF2B5EF4-FFF2-40B4-BE49-F238E27FC236}">
                      <a16:creationId xmlns:a16="http://schemas.microsoft.com/office/drawing/2014/main" id="{0997FE81-ACBA-42E2-9388-88D3173C0BB4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1" name="Rechteck 7530">
                  <a:extLst>
                    <a:ext uri="{FF2B5EF4-FFF2-40B4-BE49-F238E27FC236}">
                      <a16:creationId xmlns:a16="http://schemas.microsoft.com/office/drawing/2014/main" id="{15D7C19A-D4C6-468F-B469-22D07795E61D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2" name="Rechteck 7531">
                  <a:extLst>
                    <a:ext uri="{FF2B5EF4-FFF2-40B4-BE49-F238E27FC236}">
                      <a16:creationId xmlns:a16="http://schemas.microsoft.com/office/drawing/2014/main" id="{5C6E4498-1DB6-4313-B9C3-B411CBC3640C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3" name="Rechteck 7532">
                  <a:extLst>
                    <a:ext uri="{FF2B5EF4-FFF2-40B4-BE49-F238E27FC236}">
                      <a16:creationId xmlns:a16="http://schemas.microsoft.com/office/drawing/2014/main" id="{065EBE19-1E76-43B1-9AB6-1B5304740498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4" name="Rechteck 7533">
                  <a:extLst>
                    <a:ext uri="{FF2B5EF4-FFF2-40B4-BE49-F238E27FC236}">
                      <a16:creationId xmlns:a16="http://schemas.microsoft.com/office/drawing/2014/main" id="{C69B5037-9E8D-4DD6-BC24-A11446F2F653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5" name="Rechteck 7534">
                  <a:extLst>
                    <a:ext uri="{FF2B5EF4-FFF2-40B4-BE49-F238E27FC236}">
                      <a16:creationId xmlns:a16="http://schemas.microsoft.com/office/drawing/2014/main" id="{60EB8EC2-2CF7-49F5-8CFA-1BA6067A7237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6" name="Rechteck 7535">
                  <a:extLst>
                    <a:ext uri="{FF2B5EF4-FFF2-40B4-BE49-F238E27FC236}">
                      <a16:creationId xmlns:a16="http://schemas.microsoft.com/office/drawing/2014/main" id="{4D624D26-59A2-4F2D-B4A5-7F299A010BA3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7" name="Rechteck 7536">
                  <a:extLst>
                    <a:ext uri="{FF2B5EF4-FFF2-40B4-BE49-F238E27FC236}">
                      <a16:creationId xmlns:a16="http://schemas.microsoft.com/office/drawing/2014/main" id="{0B09ACF3-A8BB-4AC0-A0AB-072A390ED201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8" name="Rechteck 7537">
                  <a:extLst>
                    <a:ext uri="{FF2B5EF4-FFF2-40B4-BE49-F238E27FC236}">
                      <a16:creationId xmlns:a16="http://schemas.microsoft.com/office/drawing/2014/main" id="{95DFF5B7-0A4F-426A-8FD8-54666CD81F2F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39" name="Rechteck 7538">
                  <a:extLst>
                    <a:ext uri="{FF2B5EF4-FFF2-40B4-BE49-F238E27FC236}">
                      <a16:creationId xmlns:a16="http://schemas.microsoft.com/office/drawing/2014/main" id="{931A39E2-1295-45EB-8C79-1B418CEC0886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0" name="Rechteck 7539">
                  <a:extLst>
                    <a:ext uri="{FF2B5EF4-FFF2-40B4-BE49-F238E27FC236}">
                      <a16:creationId xmlns:a16="http://schemas.microsoft.com/office/drawing/2014/main" id="{5AFCE677-C370-4833-97F2-B2601E4072AC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1" name="Rechteck 7540">
                  <a:extLst>
                    <a:ext uri="{FF2B5EF4-FFF2-40B4-BE49-F238E27FC236}">
                      <a16:creationId xmlns:a16="http://schemas.microsoft.com/office/drawing/2014/main" id="{3F93BA75-96ED-4D33-A41E-B49C00F2D8D8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2" name="Rechteck 7541">
                  <a:extLst>
                    <a:ext uri="{FF2B5EF4-FFF2-40B4-BE49-F238E27FC236}">
                      <a16:creationId xmlns:a16="http://schemas.microsoft.com/office/drawing/2014/main" id="{0B228D2A-5EDF-49C9-9D30-52008E6D7BFE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3" name="Rechteck 7542">
                  <a:extLst>
                    <a:ext uri="{FF2B5EF4-FFF2-40B4-BE49-F238E27FC236}">
                      <a16:creationId xmlns:a16="http://schemas.microsoft.com/office/drawing/2014/main" id="{2A68BCA8-2762-4315-824C-795378C8E315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4" name="Rechteck 7543">
                  <a:extLst>
                    <a:ext uri="{FF2B5EF4-FFF2-40B4-BE49-F238E27FC236}">
                      <a16:creationId xmlns:a16="http://schemas.microsoft.com/office/drawing/2014/main" id="{4523D337-4434-48B4-88B5-0788112A35C1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5" name="Rechteck 7544">
                  <a:extLst>
                    <a:ext uri="{FF2B5EF4-FFF2-40B4-BE49-F238E27FC236}">
                      <a16:creationId xmlns:a16="http://schemas.microsoft.com/office/drawing/2014/main" id="{5CF091F4-394C-4051-A036-708832A3DF39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6" name="Rechteck 7545">
                  <a:extLst>
                    <a:ext uri="{FF2B5EF4-FFF2-40B4-BE49-F238E27FC236}">
                      <a16:creationId xmlns:a16="http://schemas.microsoft.com/office/drawing/2014/main" id="{7D3672A5-362E-4A35-8230-9CD7A9FE66E4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7" name="Rechteck 7546">
                  <a:extLst>
                    <a:ext uri="{FF2B5EF4-FFF2-40B4-BE49-F238E27FC236}">
                      <a16:creationId xmlns:a16="http://schemas.microsoft.com/office/drawing/2014/main" id="{05372863-F815-4829-B9BF-B7FD0EC9F9D0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8" name="Rechteck 7547">
                  <a:extLst>
                    <a:ext uri="{FF2B5EF4-FFF2-40B4-BE49-F238E27FC236}">
                      <a16:creationId xmlns:a16="http://schemas.microsoft.com/office/drawing/2014/main" id="{BB045961-C6B3-47CE-8296-D0A756E508D9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49" name="Rechteck 7548">
                  <a:extLst>
                    <a:ext uri="{FF2B5EF4-FFF2-40B4-BE49-F238E27FC236}">
                      <a16:creationId xmlns:a16="http://schemas.microsoft.com/office/drawing/2014/main" id="{1BB84EAA-5ECB-4318-B5D4-0951B2AD7C6F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0" name="Rechteck 7549">
                  <a:extLst>
                    <a:ext uri="{FF2B5EF4-FFF2-40B4-BE49-F238E27FC236}">
                      <a16:creationId xmlns:a16="http://schemas.microsoft.com/office/drawing/2014/main" id="{2D3D2D49-5B0E-4313-B4AE-1E4A4AE21BFE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1" name="Rechteck 7550">
                  <a:extLst>
                    <a:ext uri="{FF2B5EF4-FFF2-40B4-BE49-F238E27FC236}">
                      <a16:creationId xmlns:a16="http://schemas.microsoft.com/office/drawing/2014/main" id="{DE4A550B-9921-4A38-9106-0C0826AE0084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2" name="Rechteck 7551">
                  <a:extLst>
                    <a:ext uri="{FF2B5EF4-FFF2-40B4-BE49-F238E27FC236}">
                      <a16:creationId xmlns:a16="http://schemas.microsoft.com/office/drawing/2014/main" id="{7A100E9C-F862-44DC-B974-D13101998FF2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3" name="Rechteck 7552">
                  <a:extLst>
                    <a:ext uri="{FF2B5EF4-FFF2-40B4-BE49-F238E27FC236}">
                      <a16:creationId xmlns:a16="http://schemas.microsoft.com/office/drawing/2014/main" id="{43DD9CBA-37A6-40FD-9D47-5F7DD041145D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4" name="Rechteck 7553">
                  <a:extLst>
                    <a:ext uri="{FF2B5EF4-FFF2-40B4-BE49-F238E27FC236}">
                      <a16:creationId xmlns:a16="http://schemas.microsoft.com/office/drawing/2014/main" id="{5018B8C0-179F-4E0E-88B2-CD06FE723A09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5" name="Rechteck 7554">
                  <a:extLst>
                    <a:ext uri="{FF2B5EF4-FFF2-40B4-BE49-F238E27FC236}">
                      <a16:creationId xmlns:a16="http://schemas.microsoft.com/office/drawing/2014/main" id="{10A764A5-7813-4FCB-8512-298452032637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6" name="Rechteck 7555">
                  <a:extLst>
                    <a:ext uri="{FF2B5EF4-FFF2-40B4-BE49-F238E27FC236}">
                      <a16:creationId xmlns:a16="http://schemas.microsoft.com/office/drawing/2014/main" id="{5FF08EAB-2338-4222-BD24-BDD8F7ACE762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7" name="Rechteck 7556">
                  <a:extLst>
                    <a:ext uri="{FF2B5EF4-FFF2-40B4-BE49-F238E27FC236}">
                      <a16:creationId xmlns:a16="http://schemas.microsoft.com/office/drawing/2014/main" id="{74640F4F-1056-44B9-A7C7-247AEC360ADC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8" name="Rechteck 7557">
                  <a:extLst>
                    <a:ext uri="{FF2B5EF4-FFF2-40B4-BE49-F238E27FC236}">
                      <a16:creationId xmlns:a16="http://schemas.microsoft.com/office/drawing/2014/main" id="{89614173-F087-4C42-B045-7113F6CFE5BB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59" name="Rechteck 7558">
                  <a:extLst>
                    <a:ext uri="{FF2B5EF4-FFF2-40B4-BE49-F238E27FC236}">
                      <a16:creationId xmlns:a16="http://schemas.microsoft.com/office/drawing/2014/main" id="{0A7508DA-9D64-4FEC-8BDD-ECC2309ABC25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0" name="Rechteck 7559">
                  <a:extLst>
                    <a:ext uri="{FF2B5EF4-FFF2-40B4-BE49-F238E27FC236}">
                      <a16:creationId xmlns:a16="http://schemas.microsoft.com/office/drawing/2014/main" id="{EB190569-0C9A-4AB8-A10A-2F4A52321661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1" name="Rechteck 7560">
                  <a:extLst>
                    <a:ext uri="{FF2B5EF4-FFF2-40B4-BE49-F238E27FC236}">
                      <a16:creationId xmlns:a16="http://schemas.microsoft.com/office/drawing/2014/main" id="{E80C463C-A9F2-4771-B291-5B0625EE1490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2" name="Rechteck 7561">
                  <a:extLst>
                    <a:ext uri="{FF2B5EF4-FFF2-40B4-BE49-F238E27FC236}">
                      <a16:creationId xmlns:a16="http://schemas.microsoft.com/office/drawing/2014/main" id="{7AC09DB6-6EBE-4598-BD0D-DA46D3D83681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3" name="Rechteck 7562">
                  <a:extLst>
                    <a:ext uri="{FF2B5EF4-FFF2-40B4-BE49-F238E27FC236}">
                      <a16:creationId xmlns:a16="http://schemas.microsoft.com/office/drawing/2014/main" id="{17A19EE2-AFBF-4936-8264-45055DA2B06F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4" name="Rechteck 7563">
                  <a:extLst>
                    <a:ext uri="{FF2B5EF4-FFF2-40B4-BE49-F238E27FC236}">
                      <a16:creationId xmlns:a16="http://schemas.microsoft.com/office/drawing/2014/main" id="{23F289E7-1AAD-471D-B07A-B0D920FDFB33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5" name="Rechteck 7564">
                  <a:extLst>
                    <a:ext uri="{FF2B5EF4-FFF2-40B4-BE49-F238E27FC236}">
                      <a16:creationId xmlns:a16="http://schemas.microsoft.com/office/drawing/2014/main" id="{EBF1BC80-614C-4FF5-9066-DFEF905B397F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6" name="Rechteck 7565">
                  <a:extLst>
                    <a:ext uri="{FF2B5EF4-FFF2-40B4-BE49-F238E27FC236}">
                      <a16:creationId xmlns:a16="http://schemas.microsoft.com/office/drawing/2014/main" id="{1C61B306-2FCD-4D7F-AFB5-354CFF22D89F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7" name="Rechteck 7566">
                  <a:extLst>
                    <a:ext uri="{FF2B5EF4-FFF2-40B4-BE49-F238E27FC236}">
                      <a16:creationId xmlns:a16="http://schemas.microsoft.com/office/drawing/2014/main" id="{463A5FE5-F5FB-41A8-87E9-971196C62992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8" name="Rechteck 7567">
                  <a:extLst>
                    <a:ext uri="{FF2B5EF4-FFF2-40B4-BE49-F238E27FC236}">
                      <a16:creationId xmlns:a16="http://schemas.microsoft.com/office/drawing/2014/main" id="{CCB1747B-B598-472D-AE0C-7BE6316613F9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69" name="Rechteck 7568">
                  <a:extLst>
                    <a:ext uri="{FF2B5EF4-FFF2-40B4-BE49-F238E27FC236}">
                      <a16:creationId xmlns:a16="http://schemas.microsoft.com/office/drawing/2014/main" id="{D9B71BDD-F4D2-49C9-B375-69D8EA95E7CB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0" name="Rechteck 7569">
                  <a:extLst>
                    <a:ext uri="{FF2B5EF4-FFF2-40B4-BE49-F238E27FC236}">
                      <a16:creationId xmlns:a16="http://schemas.microsoft.com/office/drawing/2014/main" id="{70375837-6593-4B64-9AA6-6453E8415766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1" name="Rechteck 7570">
                  <a:extLst>
                    <a:ext uri="{FF2B5EF4-FFF2-40B4-BE49-F238E27FC236}">
                      <a16:creationId xmlns:a16="http://schemas.microsoft.com/office/drawing/2014/main" id="{569151C3-2FF2-4CC8-B1B4-EFBB327CB642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2" name="Rechteck 7571">
                  <a:extLst>
                    <a:ext uri="{FF2B5EF4-FFF2-40B4-BE49-F238E27FC236}">
                      <a16:creationId xmlns:a16="http://schemas.microsoft.com/office/drawing/2014/main" id="{9DCF2A6A-8075-4445-8F43-91D5560F70BB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3" name="Rechteck 7572">
                  <a:extLst>
                    <a:ext uri="{FF2B5EF4-FFF2-40B4-BE49-F238E27FC236}">
                      <a16:creationId xmlns:a16="http://schemas.microsoft.com/office/drawing/2014/main" id="{B92B4E5C-191B-4A54-BB88-5B0B23904AB7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4" name="Rechteck 7573">
                  <a:extLst>
                    <a:ext uri="{FF2B5EF4-FFF2-40B4-BE49-F238E27FC236}">
                      <a16:creationId xmlns:a16="http://schemas.microsoft.com/office/drawing/2014/main" id="{DADC26EC-E8CA-4FEB-A676-540347C236A5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5" name="Rechteck 7574">
                  <a:extLst>
                    <a:ext uri="{FF2B5EF4-FFF2-40B4-BE49-F238E27FC236}">
                      <a16:creationId xmlns:a16="http://schemas.microsoft.com/office/drawing/2014/main" id="{B512BC6D-97E4-49A9-856E-CAD17B132773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6" name="Rechteck 7575">
                  <a:extLst>
                    <a:ext uri="{FF2B5EF4-FFF2-40B4-BE49-F238E27FC236}">
                      <a16:creationId xmlns:a16="http://schemas.microsoft.com/office/drawing/2014/main" id="{A70D3D9F-36A0-4A1F-BDC4-0E2F6ECFD1E8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7" name="Rechteck 7576">
                  <a:extLst>
                    <a:ext uri="{FF2B5EF4-FFF2-40B4-BE49-F238E27FC236}">
                      <a16:creationId xmlns:a16="http://schemas.microsoft.com/office/drawing/2014/main" id="{64ABA98B-FFD6-48F2-8D45-DABF64310D49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8" name="Rechteck 7577">
                  <a:extLst>
                    <a:ext uri="{FF2B5EF4-FFF2-40B4-BE49-F238E27FC236}">
                      <a16:creationId xmlns:a16="http://schemas.microsoft.com/office/drawing/2014/main" id="{023DEC68-66E0-4852-8937-4BC846CF4356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79" name="Rechteck 7578">
                  <a:extLst>
                    <a:ext uri="{FF2B5EF4-FFF2-40B4-BE49-F238E27FC236}">
                      <a16:creationId xmlns:a16="http://schemas.microsoft.com/office/drawing/2014/main" id="{2B3BAAE1-FD23-41CF-8373-23F6D56CEDBC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0" name="Rechteck 7579">
                  <a:extLst>
                    <a:ext uri="{FF2B5EF4-FFF2-40B4-BE49-F238E27FC236}">
                      <a16:creationId xmlns:a16="http://schemas.microsoft.com/office/drawing/2014/main" id="{0D279263-0E14-48C9-B4FD-11035A7BF570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1" name="Rechteck 7580">
                  <a:extLst>
                    <a:ext uri="{FF2B5EF4-FFF2-40B4-BE49-F238E27FC236}">
                      <a16:creationId xmlns:a16="http://schemas.microsoft.com/office/drawing/2014/main" id="{6ED1EB8C-0837-4A59-8AD5-7B10E75BCEA1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2" name="Rechteck 7581">
                  <a:extLst>
                    <a:ext uri="{FF2B5EF4-FFF2-40B4-BE49-F238E27FC236}">
                      <a16:creationId xmlns:a16="http://schemas.microsoft.com/office/drawing/2014/main" id="{299C1201-57A2-49BA-AEE0-CB2B9637933F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3" name="Rechteck 7582">
                  <a:extLst>
                    <a:ext uri="{FF2B5EF4-FFF2-40B4-BE49-F238E27FC236}">
                      <a16:creationId xmlns:a16="http://schemas.microsoft.com/office/drawing/2014/main" id="{2FF979CD-CE7C-4545-A007-26B653D7DF03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4" name="Rechteck 7583">
                  <a:extLst>
                    <a:ext uri="{FF2B5EF4-FFF2-40B4-BE49-F238E27FC236}">
                      <a16:creationId xmlns:a16="http://schemas.microsoft.com/office/drawing/2014/main" id="{B0848A91-50CB-4220-8408-184D90A87E12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5" name="Rechteck 7584">
                  <a:extLst>
                    <a:ext uri="{FF2B5EF4-FFF2-40B4-BE49-F238E27FC236}">
                      <a16:creationId xmlns:a16="http://schemas.microsoft.com/office/drawing/2014/main" id="{93412ECF-0358-4399-BF0A-789158C1C062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6" name="Rechteck 7585">
                  <a:extLst>
                    <a:ext uri="{FF2B5EF4-FFF2-40B4-BE49-F238E27FC236}">
                      <a16:creationId xmlns:a16="http://schemas.microsoft.com/office/drawing/2014/main" id="{FCD6CCAE-FFEC-45CD-810C-C92CDE432662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7" name="Rechteck 7586">
                  <a:extLst>
                    <a:ext uri="{FF2B5EF4-FFF2-40B4-BE49-F238E27FC236}">
                      <a16:creationId xmlns:a16="http://schemas.microsoft.com/office/drawing/2014/main" id="{888DED57-E980-4F65-9A9D-D28ECA44B2F0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8" name="Rechteck 7587">
                  <a:extLst>
                    <a:ext uri="{FF2B5EF4-FFF2-40B4-BE49-F238E27FC236}">
                      <a16:creationId xmlns:a16="http://schemas.microsoft.com/office/drawing/2014/main" id="{3B7363B0-672F-49EF-8C1C-BFB98CF131FC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89" name="Rechteck 7588">
                  <a:extLst>
                    <a:ext uri="{FF2B5EF4-FFF2-40B4-BE49-F238E27FC236}">
                      <a16:creationId xmlns:a16="http://schemas.microsoft.com/office/drawing/2014/main" id="{83FBF745-BF08-49C9-B7A9-2F822E52F44B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0" name="Rechteck 7589">
                  <a:extLst>
                    <a:ext uri="{FF2B5EF4-FFF2-40B4-BE49-F238E27FC236}">
                      <a16:creationId xmlns:a16="http://schemas.microsoft.com/office/drawing/2014/main" id="{4CE5A56D-9F9D-4091-80BD-56B47933F5E6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1" name="Rechteck 7590">
                  <a:extLst>
                    <a:ext uri="{FF2B5EF4-FFF2-40B4-BE49-F238E27FC236}">
                      <a16:creationId xmlns:a16="http://schemas.microsoft.com/office/drawing/2014/main" id="{504D2721-AEC3-485C-A110-8D4C1960ECA8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2" name="Rechteck 7591">
                  <a:extLst>
                    <a:ext uri="{FF2B5EF4-FFF2-40B4-BE49-F238E27FC236}">
                      <a16:creationId xmlns:a16="http://schemas.microsoft.com/office/drawing/2014/main" id="{CB8ECE6B-89C5-485D-89EA-3ED133C7FB66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3" name="Rechteck 7592">
                  <a:extLst>
                    <a:ext uri="{FF2B5EF4-FFF2-40B4-BE49-F238E27FC236}">
                      <a16:creationId xmlns:a16="http://schemas.microsoft.com/office/drawing/2014/main" id="{0CC8331C-19BB-4CE1-A504-12E125091A1F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4" name="Rechteck 7593">
                  <a:extLst>
                    <a:ext uri="{FF2B5EF4-FFF2-40B4-BE49-F238E27FC236}">
                      <a16:creationId xmlns:a16="http://schemas.microsoft.com/office/drawing/2014/main" id="{0D44BCAF-3647-4B3C-985B-59A6C08CAD12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5" name="Rechteck 7594">
                  <a:extLst>
                    <a:ext uri="{FF2B5EF4-FFF2-40B4-BE49-F238E27FC236}">
                      <a16:creationId xmlns:a16="http://schemas.microsoft.com/office/drawing/2014/main" id="{DA2B9866-0088-425A-A951-9F07D1B9A195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6" name="Rechteck 7595">
                  <a:extLst>
                    <a:ext uri="{FF2B5EF4-FFF2-40B4-BE49-F238E27FC236}">
                      <a16:creationId xmlns:a16="http://schemas.microsoft.com/office/drawing/2014/main" id="{36960CAA-78C9-473A-A254-7D64CDFB7805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7" name="Rechteck 7596">
                  <a:extLst>
                    <a:ext uri="{FF2B5EF4-FFF2-40B4-BE49-F238E27FC236}">
                      <a16:creationId xmlns:a16="http://schemas.microsoft.com/office/drawing/2014/main" id="{F88DB559-7F66-4914-BEB7-00B164245465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8" name="Rechteck 7597">
                  <a:extLst>
                    <a:ext uri="{FF2B5EF4-FFF2-40B4-BE49-F238E27FC236}">
                      <a16:creationId xmlns:a16="http://schemas.microsoft.com/office/drawing/2014/main" id="{2AE389D1-C044-4B04-B88F-46A048AB1FC4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99" name="Rechteck 7598">
                  <a:extLst>
                    <a:ext uri="{FF2B5EF4-FFF2-40B4-BE49-F238E27FC236}">
                      <a16:creationId xmlns:a16="http://schemas.microsoft.com/office/drawing/2014/main" id="{EF72BE92-055E-4684-9838-C80F707235C2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0" name="Rechteck 7599">
                  <a:extLst>
                    <a:ext uri="{FF2B5EF4-FFF2-40B4-BE49-F238E27FC236}">
                      <a16:creationId xmlns:a16="http://schemas.microsoft.com/office/drawing/2014/main" id="{DAB71E88-6F5B-4E02-B998-2F3E0867803E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1" name="Rechteck 7600">
                  <a:extLst>
                    <a:ext uri="{FF2B5EF4-FFF2-40B4-BE49-F238E27FC236}">
                      <a16:creationId xmlns:a16="http://schemas.microsoft.com/office/drawing/2014/main" id="{FA9C801B-1D67-4D7A-9845-3142B205E1C8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2" name="Rechteck 7601">
                  <a:extLst>
                    <a:ext uri="{FF2B5EF4-FFF2-40B4-BE49-F238E27FC236}">
                      <a16:creationId xmlns:a16="http://schemas.microsoft.com/office/drawing/2014/main" id="{AB6FD36B-10C4-4610-91F1-6F6B6A718FCA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3" name="Rechteck 7602">
                  <a:extLst>
                    <a:ext uri="{FF2B5EF4-FFF2-40B4-BE49-F238E27FC236}">
                      <a16:creationId xmlns:a16="http://schemas.microsoft.com/office/drawing/2014/main" id="{0E650180-FC09-41CD-A521-306DD3794445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4" name="Rechteck 7603">
                  <a:extLst>
                    <a:ext uri="{FF2B5EF4-FFF2-40B4-BE49-F238E27FC236}">
                      <a16:creationId xmlns:a16="http://schemas.microsoft.com/office/drawing/2014/main" id="{6D37A8E4-0207-4362-A6B4-6FCAB0C25DDA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5" name="Rechteck 7604">
                  <a:extLst>
                    <a:ext uri="{FF2B5EF4-FFF2-40B4-BE49-F238E27FC236}">
                      <a16:creationId xmlns:a16="http://schemas.microsoft.com/office/drawing/2014/main" id="{23446629-1A57-42C8-85D5-504D3880FC5C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6" name="Rechteck 7605">
                  <a:extLst>
                    <a:ext uri="{FF2B5EF4-FFF2-40B4-BE49-F238E27FC236}">
                      <a16:creationId xmlns:a16="http://schemas.microsoft.com/office/drawing/2014/main" id="{C76E7AF6-E814-48FE-93C6-D3865C0A2703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7" name="Rechteck 7606">
                  <a:extLst>
                    <a:ext uri="{FF2B5EF4-FFF2-40B4-BE49-F238E27FC236}">
                      <a16:creationId xmlns:a16="http://schemas.microsoft.com/office/drawing/2014/main" id="{AEC0E759-ED57-45FD-A8A6-8DFF7A02D781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8" name="Rechteck 7607">
                  <a:extLst>
                    <a:ext uri="{FF2B5EF4-FFF2-40B4-BE49-F238E27FC236}">
                      <a16:creationId xmlns:a16="http://schemas.microsoft.com/office/drawing/2014/main" id="{A15B3159-9E11-483C-83A3-74B95B95F0C9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09" name="Rechteck 7608">
                  <a:extLst>
                    <a:ext uri="{FF2B5EF4-FFF2-40B4-BE49-F238E27FC236}">
                      <a16:creationId xmlns:a16="http://schemas.microsoft.com/office/drawing/2014/main" id="{E299E40D-8746-4912-A9D8-6A7E879C07D7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0" name="Rechteck 7609">
                  <a:extLst>
                    <a:ext uri="{FF2B5EF4-FFF2-40B4-BE49-F238E27FC236}">
                      <a16:creationId xmlns:a16="http://schemas.microsoft.com/office/drawing/2014/main" id="{E653AC34-2050-4C5B-B35B-7B9F815743BE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1" name="Rechteck 7610">
                  <a:extLst>
                    <a:ext uri="{FF2B5EF4-FFF2-40B4-BE49-F238E27FC236}">
                      <a16:creationId xmlns:a16="http://schemas.microsoft.com/office/drawing/2014/main" id="{75D4F18A-5761-4FAD-9213-8F49A2C2FDBD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2" name="Rechteck 7611">
                  <a:extLst>
                    <a:ext uri="{FF2B5EF4-FFF2-40B4-BE49-F238E27FC236}">
                      <a16:creationId xmlns:a16="http://schemas.microsoft.com/office/drawing/2014/main" id="{E9D86259-2835-41A0-8F15-FC809C9CB4EC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3" name="Rechteck 7612">
                  <a:extLst>
                    <a:ext uri="{FF2B5EF4-FFF2-40B4-BE49-F238E27FC236}">
                      <a16:creationId xmlns:a16="http://schemas.microsoft.com/office/drawing/2014/main" id="{C9953B49-6BC8-41BA-8D44-4408F2E7CB9C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4" name="Rechteck 7613">
                  <a:extLst>
                    <a:ext uri="{FF2B5EF4-FFF2-40B4-BE49-F238E27FC236}">
                      <a16:creationId xmlns:a16="http://schemas.microsoft.com/office/drawing/2014/main" id="{4939BDBA-E018-49F1-8AE2-2A04863B6A2E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5" name="Rechteck 7614">
                  <a:extLst>
                    <a:ext uri="{FF2B5EF4-FFF2-40B4-BE49-F238E27FC236}">
                      <a16:creationId xmlns:a16="http://schemas.microsoft.com/office/drawing/2014/main" id="{3D6D93FB-1C80-4134-9753-7278608FC102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6" name="Rechteck 7615">
                  <a:extLst>
                    <a:ext uri="{FF2B5EF4-FFF2-40B4-BE49-F238E27FC236}">
                      <a16:creationId xmlns:a16="http://schemas.microsoft.com/office/drawing/2014/main" id="{B5F55DCC-7DC9-470F-9347-818EA38AE220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7" name="Rechteck 7616">
                  <a:extLst>
                    <a:ext uri="{FF2B5EF4-FFF2-40B4-BE49-F238E27FC236}">
                      <a16:creationId xmlns:a16="http://schemas.microsoft.com/office/drawing/2014/main" id="{E6B1D679-365F-419A-86C0-5557F35001B8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8" name="Rechteck 7617">
                  <a:extLst>
                    <a:ext uri="{FF2B5EF4-FFF2-40B4-BE49-F238E27FC236}">
                      <a16:creationId xmlns:a16="http://schemas.microsoft.com/office/drawing/2014/main" id="{BABC566A-AAE6-4319-BA2B-0840DEE63057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19" name="Rechteck 7618">
                  <a:extLst>
                    <a:ext uri="{FF2B5EF4-FFF2-40B4-BE49-F238E27FC236}">
                      <a16:creationId xmlns:a16="http://schemas.microsoft.com/office/drawing/2014/main" id="{565A765A-68E3-472B-92AB-19C20E8BFF78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0" name="Rechteck 7619">
                  <a:extLst>
                    <a:ext uri="{FF2B5EF4-FFF2-40B4-BE49-F238E27FC236}">
                      <a16:creationId xmlns:a16="http://schemas.microsoft.com/office/drawing/2014/main" id="{6A49A7A6-2C5D-4F9B-A47E-0ECD34F011D6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1" name="Rechteck 7620">
                  <a:extLst>
                    <a:ext uri="{FF2B5EF4-FFF2-40B4-BE49-F238E27FC236}">
                      <a16:creationId xmlns:a16="http://schemas.microsoft.com/office/drawing/2014/main" id="{E6A58437-33FC-42D2-9978-612BEAA4A5C3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2" name="Rechteck 7621">
                  <a:extLst>
                    <a:ext uri="{FF2B5EF4-FFF2-40B4-BE49-F238E27FC236}">
                      <a16:creationId xmlns:a16="http://schemas.microsoft.com/office/drawing/2014/main" id="{0B76C77C-B3C6-4C6F-8C5D-79CE04488EAC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3" name="Rechteck 7622">
                  <a:extLst>
                    <a:ext uri="{FF2B5EF4-FFF2-40B4-BE49-F238E27FC236}">
                      <a16:creationId xmlns:a16="http://schemas.microsoft.com/office/drawing/2014/main" id="{8331C847-B625-4564-A601-42636F92BBDC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4" name="Rechteck 7623">
                  <a:extLst>
                    <a:ext uri="{FF2B5EF4-FFF2-40B4-BE49-F238E27FC236}">
                      <a16:creationId xmlns:a16="http://schemas.microsoft.com/office/drawing/2014/main" id="{53371E5E-62BD-47E2-BCBF-2D7C52E8BB32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5" name="Rechteck 7624">
                  <a:extLst>
                    <a:ext uri="{FF2B5EF4-FFF2-40B4-BE49-F238E27FC236}">
                      <a16:creationId xmlns:a16="http://schemas.microsoft.com/office/drawing/2014/main" id="{11221B85-5E1B-400C-9B1A-0C160138C124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6" name="Rechteck 7625">
                  <a:extLst>
                    <a:ext uri="{FF2B5EF4-FFF2-40B4-BE49-F238E27FC236}">
                      <a16:creationId xmlns:a16="http://schemas.microsoft.com/office/drawing/2014/main" id="{BC227AC5-CC73-435E-BC3F-3E4B53EA5042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7" name="Rechteck 7626">
                  <a:extLst>
                    <a:ext uri="{FF2B5EF4-FFF2-40B4-BE49-F238E27FC236}">
                      <a16:creationId xmlns:a16="http://schemas.microsoft.com/office/drawing/2014/main" id="{E33E7208-DDB3-4EAB-B089-DB413E147B39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8" name="Rechteck 7627">
                  <a:extLst>
                    <a:ext uri="{FF2B5EF4-FFF2-40B4-BE49-F238E27FC236}">
                      <a16:creationId xmlns:a16="http://schemas.microsoft.com/office/drawing/2014/main" id="{2F18AC83-6914-48A2-A50C-3A0FF92DC401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29" name="Rechteck 7628">
                  <a:extLst>
                    <a:ext uri="{FF2B5EF4-FFF2-40B4-BE49-F238E27FC236}">
                      <a16:creationId xmlns:a16="http://schemas.microsoft.com/office/drawing/2014/main" id="{569273FE-9C1E-49D0-89E4-3FD8157CC9FA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0" name="Rechteck 7629">
                  <a:extLst>
                    <a:ext uri="{FF2B5EF4-FFF2-40B4-BE49-F238E27FC236}">
                      <a16:creationId xmlns:a16="http://schemas.microsoft.com/office/drawing/2014/main" id="{06BD0D5B-B575-444E-BAAA-F4CEA1EC6016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1" name="Rechteck 7630">
                  <a:extLst>
                    <a:ext uri="{FF2B5EF4-FFF2-40B4-BE49-F238E27FC236}">
                      <a16:creationId xmlns:a16="http://schemas.microsoft.com/office/drawing/2014/main" id="{05FD7629-A215-4B09-87EB-406B6955F3A6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2" name="Rechteck 7631">
                  <a:extLst>
                    <a:ext uri="{FF2B5EF4-FFF2-40B4-BE49-F238E27FC236}">
                      <a16:creationId xmlns:a16="http://schemas.microsoft.com/office/drawing/2014/main" id="{B3D6BAC6-3435-444F-868A-A79134DC3F80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3" name="Rechteck 7632">
                  <a:extLst>
                    <a:ext uri="{FF2B5EF4-FFF2-40B4-BE49-F238E27FC236}">
                      <a16:creationId xmlns:a16="http://schemas.microsoft.com/office/drawing/2014/main" id="{FF7D0687-DFD5-4507-A624-C12E74D3B8E2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4" name="Rechteck 7633">
                  <a:extLst>
                    <a:ext uri="{FF2B5EF4-FFF2-40B4-BE49-F238E27FC236}">
                      <a16:creationId xmlns:a16="http://schemas.microsoft.com/office/drawing/2014/main" id="{D35B619B-A02B-40F4-BED9-30F550026F09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5" name="Rechteck 7634">
                  <a:extLst>
                    <a:ext uri="{FF2B5EF4-FFF2-40B4-BE49-F238E27FC236}">
                      <a16:creationId xmlns:a16="http://schemas.microsoft.com/office/drawing/2014/main" id="{0FB8FBBB-05DA-42FD-8DE1-832067D8AE93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6" name="Rechteck 7635">
                  <a:extLst>
                    <a:ext uri="{FF2B5EF4-FFF2-40B4-BE49-F238E27FC236}">
                      <a16:creationId xmlns:a16="http://schemas.microsoft.com/office/drawing/2014/main" id="{7B2DE613-EC44-4A44-BDE5-846F8D699930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7" name="Rechteck 7636">
                  <a:extLst>
                    <a:ext uri="{FF2B5EF4-FFF2-40B4-BE49-F238E27FC236}">
                      <a16:creationId xmlns:a16="http://schemas.microsoft.com/office/drawing/2014/main" id="{A665CA67-6A21-4A8B-B46C-0C0E961C41A6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8" name="Rechteck 7637">
                  <a:extLst>
                    <a:ext uri="{FF2B5EF4-FFF2-40B4-BE49-F238E27FC236}">
                      <a16:creationId xmlns:a16="http://schemas.microsoft.com/office/drawing/2014/main" id="{C80363A7-D6E0-4A10-A148-4D83ACF77486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39" name="Rechteck 7638">
                  <a:extLst>
                    <a:ext uri="{FF2B5EF4-FFF2-40B4-BE49-F238E27FC236}">
                      <a16:creationId xmlns:a16="http://schemas.microsoft.com/office/drawing/2014/main" id="{2BEDEFF1-1705-4C37-B1F9-B38B405E0970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0" name="Rechteck 7639">
                  <a:extLst>
                    <a:ext uri="{FF2B5EF4-FFF2-40B4-BE49-F238E27FC236}">
                      <a16:creationId xmlns:a16="http://schemas.microsoft.com/office/drawing/2014/main" id="{15CE5C59-C49D-4F75-9F27-FC4337954C21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1" name="Rechteck 7640">
                  <a:extLst>
                    <a:ext uri="{FF2B5EF4-FFF2-40B4-BE49-F238E27FC236}">
                      <a16:creationId xmlns:a16="http://schemas.microsoft.com/office/drawing/2014/main" id="{8EC36C24-37EC-4081-AB22-1DEBA9B520F5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2" name="Rechteck 7641">
                  <a:extLst>
                    <a:ext uri="{FF2B5EF4-FFF2-40B4-BE49-F238E27FC236}">
                      <a16:creationId xmlns:a16="http://schemas.microsoft.com/office/drawing/2014/main" id="{F2C7E23D-D837-4A1A-84AA-3645C709F860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3" name="Rechteck 7642">
                  <a:extLst>
                    <a:ext uri="{FF2B5EF4-FFF2-40B4-BE49-F238E27FC236}">
                      <a16:creationId xmlns:a16="http://schemas.microsoft.com/office/drawing/2014/main" id="{21AE6D93-18AD-4AFB-A026-9AA24DDCEFAD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4" name="Rechteck 7643">
                  <a:extLst>
                    <a:ext uri="{FF2B5EF4-FFF2-40B4-BE49-F238E27FC236}">
                      <a16:creationId xmlns:a16="http://schemas.microsoft.com/office/drawing/2014/main" id="{1ECC82AA-D32A-41C7-A460-DD0A05A1324B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5" name="Rechteck 7644">
                  <a:extLst>
                    <a:ext uri="{FF2B5EF4-FFF2-40B4-BE49-F238E27FC236}">
                      <a16:creationId xmlns:a16="http://schemas.microsoft.com/office/drawing/2014/main" id="{A8016A36-9658-4BF3-8A9E-C23601F14975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6" name="Rechteck 7645">
                  <a:extLst>
                    <a:ext uri="{FF2B5EF4-FFF2-40B4-BE49-F238E27FC236}">
                      <a16:creationId xmlns:a16="http://schemas.microsoft.com/office/drawing/2014/main" id="{91256914-12B9-4BAD-B87E-1FFB0BE94D5E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7" name="Rechteck 7646">
                  <a:extLst>
                    <a:ext uri="{FF2B5EF4-FFF2-40B4-BE49-F238E27FC236}">
                      <a16:creationId xmlns:a16="http://schemas.microsoft.com/office/drawing/2014/main" id="{16748A69-6CFF-4731-BB7E-C23912396003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8" name="Rechteck 7647">
                  <a:extLst>
                    <a:ext uri="{FF2B5EF4-FFF2-40B4-BE49-F238E27FC236}">
                      <a16:creationId xmlns:a16="http://schemas.microsoft.com/office/drawing/2014/main" id="{D94B389D-8A4A-4B5D-BF73-7315F41A5FE4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49" name="Rechteck 7648">
                  <a:extLst>
                    <a:ext uri="{FF2B5EF4-FFF2-40B4-BE49-F238E27FC236}">
                      <a16:creationId xmlns:a16="http://schemas.microsoft.com/office/drawing/2014/main" id="{DE0CBC6F-1B6D-4059-A079-9C3D8701443B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0" name="Rechteck 7649">
                  <a:extLst>
                    <a:ext uri="{FF2B5EF4-FFF2-40B4-BE49-F238E27FC236}">
                      <a16:creationId xmlns:a16="http://schemas.microsoft.com/office/drawing/2014/main" id="{FBF67E6E-5AF8-4E31-8047-2E38E54887B4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1" name="Rechteck 7650">
                  <a:extLst>
                    <a:ext uri="{FF2B5EF4-FFF2-40B4-BE49-F238E27FC236}">
                      <a16:creationId xmlns:a16="http://schemas.microsoft.com/office/drawing/2014/main" id="{7E552EEF-4A60-475C-86AD-B41C513BDE18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2" name="Rechteck 7651">
                  <a:extLst>
                    <a:ext uri="{FF2B5EF4-FFF2-40B4-BE49-F238E27FC236}">
                      <a16:creationId xmlns:a16="http://schemas.microsoft.com/office/drawing/2014/main" id="{52D7CBD7-EEF9-42CB-A1E4-EE22255251F7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3" name="Rechteck 7652">
                  <a:extLst>
                    <a:ext uri="{FF2B5EF4-FFF2-40B4-BE49-F238E27FC236}">
                      <a16:creationId xmlns:a16="http://schemas.microsoft.com/office/drawing/2014/main" id="{45007A2C-A7C1-476B-BF8A-4CBA30310809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4" name="Rechteck 7653">
                  <a:extLst>
                    <a:ext uri="{FF2B5EF4-FFF2-40B4-BE49-F238E27FC236}">
                      <a16:creationId xmlns:a16="http://schemas.microsoft.com/office/drawing/2014/main" id="{F7333B40-E1B7-411C-924D-7B6EF994DB5E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5" name="Rechteck 7654">
                  <a:extLst>
                    <a:ext uri="{FF2B5EF4-FFF2-40B4-BE49-F238E27FC236}">
                      <a16:creationId xmlns:a16="http://schemas.microsoft.com/office/drawing/2014/main" id="{37BD4FC7-D5B0-4910-BE20-33AC6BD6AAA5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6" name="Rechteck 7655">
                  <a:extLst>
                    <a:ext uri="{FF2B5EF4-FFF2-40B4-BE49-F238E27FC236}">
                      <a16:creationId xmlns:a16="http://schemas.microsoft.com/office/drawing/2014/main" id="{FF432B44-155A-4C03-9C86-29CA1416BDF8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7" name="Rechteck 7656">
                  <a:extLst>
                    <a:ext uri="{FF2B5EF4-FFF2-40B4-BE49-F238E27FC236}">
                      <a16:creationId xmlns:a16="http://schemas.microsoft.com/office/drawing/2014/main" id="{6559367C-5358-4307-9FF8-8EE211144CA7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8" name="Rechteck 7657">
                  <a:extLst>
                    <a:ext uri="{FF2B5EF4-FFF2-40B4-BE49-F238E27FC236}">
                      <a16:creationId xmlns:a16="http://schemas.microsoft.com/office/drawing/2014/main" id="{503E179C-CE30-43C3-B465-A24C5B44CF26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59" name="Rechteck 7658">
                  <a:extLst>
                    <a:ext uri="{FF2B5EF4-FFF2-40B4-BE49-F238E27FC236}">
                      <a16:creationId xmlns:a16="http://schemas.microsoft.com/office/drawing/2014/main" id="{684868B9-A9CF-49C1-B68B-69E2835247C2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0" name="Rechteck 7659">
                  <a:extLst>
                    <a:ext uri="{FF2B5EF4-FFF2-40B4-BE49-F238E27FC236}">
                      <a16:creationId xmlns:a16="http://schemas.microsoft.com/office/drawing/2014/main" id="{78B2CA32-B9B2-49BE-BE54-7A98488D5EC8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1" name="Rechteck 7660">
                  <a:extLst>
                    <a:ext uri="{FF2B5EF4-FFF2-40B4-BE49-F238E27FC236}">
                      <a16:creationId xmlns:a16="http://schemas.microsoft.com/office/drawing/2014/main" id="{7EC6E353-9904-4B66-892D-4D52F92FE5EA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2" name="Rechteck 7661">
                  <a:extLst>
                    <a:ext uri="{FF2B5EF4-FFF2-40B4-BE49-F238E27FC236}">
                      <a16:creationId xmlns:a16="http://schemas.microsoft.com/office/drawing/2014/main" id="{CC5E1B23-1414-4EAD-8793-C3B80FEAD6C3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3" name="Rechteck 7662">
                  <a:extLst>
                    <a:ext uri="{FF2B5EF4-FFF2-40B4-BE49-F238E27FC236}">
                      <a16:creationId xmlns:a16="http://schemas.microsoft.com/office/drawing/2014/main" id="{93366A14-03CB-4F5C-8248-36B91ED5756C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4" name="Rechteck 7663">
                  <a:extLst>
                    <a:ext uri="{FF2B5EF4-FFF2-40B4-BE49-F238E27FC236}">
                      <a16:creationId xmlns:a16="http://schemas.microsoft.com/office/drawing/2014/main" id="{9C31D59C-A267-4153-8253-B554279E73DB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5" name="Rechteck 7664">
                  <a:extLst>
                    <a:ext uri="{FF2B5EF4-FFF2-40B4-BE49-F238E27FC236}">
                      <a16:creationId xmlns:a16="http://schemas.microsoft.com/office/drawing/2014/main" id="{264FE845-5B85-4830-8EBC-1CFDD242B070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6" name="Rechteck 7665">
                  <a:extLst>
                    <a:ext uri="{FF2B5EF4-FFF2-40B4-BE49-F238E27FC236}">
                      <a16:creationId xmlns:a16="http://schemas.microsoft.com/office/drawing/2014/main" id="{212212BA-DBF5-4314-AA7E-AC3FFE2FC9F2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7" name="Rechteck 7666">
                  <a:extLst>
                    <a:ext uri="{FF2B5EF4-FFF2-40B4-BE49-F238E27FC236}">
                      <a16:creationId xmlns:a16="http://schemas.microsoft.com/office/drawing/2014/main" id="{7630D1B6-45EE-4542-8247-716AA848B0F3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8" name="Rechteck 7667">
                  <a:extLst>
                    <a:ext uri="{FF2B5EF4-FFF2-40B4-BE49-F238E27FC236}">
                      <a16:creationId xmlns:a16="http://schemas.microsoft.com/office/drawing/2014/main" id="{61AD340B-0A0B-4711-8EF0-646465A0E9F0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69" name="Rechteck 7668">
                  <a:extLst>
                    <a:ext uri="{FF2B5EF4-FFF2-40B4-BE49-F238E27FC236}">
                      <a16:creationId xmlns:a16="http://schemas.microsoft.com/office/drawing/2014/main" id="{BBE15B4D-8A3F-416E-A867-4E0ACC101E79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0" name="Rechteck 7669">
                  <a:extLst>
                    <a:ext uri="{FF2B5EF4-FFF2-40B4-BE49-F238E27FC236}">
                      <a16:creationId xmlns:a16="http://schemas.microsoft.com/office/drawing/2014/main" id="{46D036E4-1895-4401-BB18-FA948C19C751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1" name="Rechteck 7670">
                  <a:extLst>
                    <a:ext uri="{FF2B5EF4-FFF2-40B4-BE49-F238E27FC236}">
                      <a16:creationId xmlns:a16="http://schemas.microsoft.com/office/drawing/2014/main" id="{04E87C8B-2259-4CED-A79D-B65B4EE78FB4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2" name="Rechteck 7671">
                  <a:extLst>
                    <a:ext uri="{FF2B5EF4-FFF2-40B4-BE49-F238E27FC236}">
                      <a16:creationId xmlns:a16="http://schemas.microsoft.com/office/drawing/2014/main" id="{56FF7DAB-3390-490D-B049-6D377AD7E174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3" name="Rechteck 7672">
                  <a:extLst>
                    <a:ext uri="{FF2B5EF4-FFF2-40B4-BE49-F238E27FC236}">
                      <a16:creationId xmlns:a16="http://schemas.microsoft.com/office/drawing/2014/main" id="{7C214C18-23AE-4FC8-8ED9-DBD697516582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4" name="Rechteck 7673">
                  <a:extLst>
                    <a:ext uri="{FF2B5EF4-FFF2-40B4-BE49-F238E27FC236}">
                      <a16:creationId xmlns:a16="http://schemas.microsoft.com/office/drawing/2014/main" id="{F02783FB-42D7-42FF-BF66-14EE480041A5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5" name="Rechteck 7674">
                  <a:extLst>
                    <a:ext uri="{FF2B5EF4-FFF2-40B4-BE49-F238E27FC236}">
                      <a16:creationId xmlns:a16="http://schemas.microsoft.com/office/drawing/2014/main" id="{8FAD2CC8-8DC4-4374-B315-7B531A9B2B41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6" name="Rechteck 7675">
                  <a:extLst>
                    <a:ext uri="{FF2B5EF4-FFF2-40B4-BE49-F238E27FC236}">
                      <a16:creationId xmlns:a16="http://schemas.microsoft.com/office/drawing/2014/main" id="{BE6AE7D4-A5D6-4FCE-AB4D-72E5FB05048D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7" name="Rechteck 7676">
                  <a:extLst>
                    <a:ext uri="{FF2B5EF4-FFF2-40B4-BE49-F238E27FC236}">
                      <a16:creationId xmlns:a16="http://schemas.microsoft.com/office/drawing/2014/main" id="{FFB36939-3990-4AA2-B13E-C0CB3DF1329E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8" name="Rechteck 7677">
                  <a:extLst>
                    <a:ext uri="{FF2B5EF4-FFF2-40B4-BE49-F238E27FC236}">
                      <a16:creationId xmlns:a16="http://schemas.microsoft.com/office/drawing/2014/main" id="{B9D843A0-0A51-436D-BF66-B21E9CC86DCE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79" name="Rechteck 7678">
                  <a:extLst>
                    <a:ext uri="{FF2B5EF4-FFF2-40B4-BE49-F238E27FC236}">
                      <a16:creationId xmlns:a16="http://schemas.microsoft.com/office/drawing/2014/main" id="{162FBD49-82D7-4B4B-B430-78864CB88B6C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0" name="Rechteck 7679">
                  <a:extLst>
                    <a:ext uri="{FF2B5EF4-FFF2-40B4-BE49-F238E27FC236}">
                      <a16:creationId xmlns:a16="http://schemas.microsoft.com/office/drawing/2014/main" id="{80B8D430-0EFB-4CC2-B107-A1CB47E62B94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1" name="Rechteck 7680">
                  <a:extLst>
                    <a:ext uri="{FF2B5EF4-FFF2-40B4-BE49-F238E27FC236}">
                      <a16:creationId xmlns:a16="http://schemas.microsoft.com/office/drawing/2014/main" id="{6951F796-8943-4E49-ABB1-EB5A0886AFD8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2" name="Rechteck 7681">
                  <a:extLst>
                    <a:ext uri="{FF2B5EF4-FFF2-40B4-BE49-F238E27FC236}">
                      <a16:creationId xmlns:a16="http://schemas.microsoft.com/office/drawing/2014/main" id="{EACEE144-F1BB-4F6E-85B8-FB0EC5ACA09E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3" name="Rechteck 7682">
                  <a:extLst>
                    <a:ext uri="{FF2B5EF4-FFF2-40B4-BE49-F238E27FC236}">
                      <a16:creationId xmlns:a16="http://schemas.microsoft.com/office/drawing/2014/main" id="{58CBA6E9-86A9-49DC-BE8C-9346C9E1F597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4" name="Rechteck 7683">
                  <a:extLst>
                    <a:ext uri="{FF2B5EF4-FFF2-40B4-BE49-F238E27FC236}">
                      <a16:creationId xmlns:a16="http://schemas.microsoft.com/office/drawing/2014/main" id="{2F5F22ED-9188-441E-A74F-4B2160213BC5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5" name="Rechteck 7684">
                  <a:extLst>
                    <a:ext uri="{FF2B5EF4-FFF2-40B4-BE49-F238E27FC236}">
                      <a16:creationId xmlns:a16="http://schemas.microsoft.com/office/drawing/2014/main" id="{B990348D-D163-4AFE-8895-A75C8D126C73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6" name="Rechteck 7685">
                  <a:extLst>
                    <a:ext uri="{FF2B5EF4-FFF2-40B4-BE49-F238E27FC236}">
                      <a16:creationId xmlns:a16="http://schemas.microsoft.com/office/drawing/2014/main" id="{BB626313-EB56-444F-8C6A-F3A739E8E737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7" name="Rechteck 7686">
                  <a:extLst>
                    <a:ext uri="{FF2B5EF4-FFF2-40B4-BE49-F238E27FC236}">
                      <a16:creationId xmlns:a16="http://schemas.microsoft.com/office/drawing/2014/main" id="{83A9857F-7841-4828-9016-4BFED8FA0984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8" name="Rechteck 7687">
                  <a:extLst>
                    <a:ext uri="{FF2B5EF4-FFF2-40B4-BE49-F238E27FC236}">
                      <a16:creationId xmlns:a16="http://schemas.microsoft.com/office/drawing/2014/main" id="{E9C6CAA1-5761-4B6E-8919-810E43684C69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89" name="Rechteck 7688">
                  <a:extLst>
                    <a:ext uri="{FF2B5EF4-FFF2-40B4-BE49-F238E27FC236}">
                      <a16:creationId xmlns:a16="http://schemas.microsoft.com/office/drawing/2014/main" id="{6E8789D4-EAB9-427A-B073-F0609242C395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grpSp>
          <p:nvGrpSpPr>
            <p:cNvPr id="5207" name="Gruppieren 5206">
              <a:extLst>
                <a:ext uri="{FF2B5EF4-FFF2-40B4-BE49-F238E27FC236}">
                  <a16:creationId xmlns:a16="http://schemas.microsoft.com/office/drawing/2014/main" id="{CF0E5634-60EC-46E9-B941-12BD4360F7D4}"/>
                </a:ext>
              </a:extLst>
            </p:cNvPr>
            <p:cNvGrpSpPr/>
            <p:nvPr userDrawn="1"/>
          </p:nvGrpSpPr>
          <p:grpSpPr>
            <a:xfrm>
              <a:off x="24939" y="1448042"/>
              <a:ext cx="10082500" cy="1440000"/>
              <a:chOff x="24939" y="8313"/>
              <a:chExt cx="10082500" cy="1440000"/>
            </a:xfrm>
          </p:grpSpPr>
          <p:grpSp>
            <p:nvGrpSpPr>
              <p:cNvPr id="5208" name="Gruppieren 5207">
                <a:extLst>
                  <a:ext uri="{FF2B5EF4-FFF2-40B4-BE49-F238E27FC236}">
                    <a16:creationId xmlns:a16="http://schemas.microsoft.com/office/drawing/2014/main" id="{E5DB28FA-FB86-45F7-8195-688A13C2A8B0}"/>
                  </a:ext>
                </a:extLst>
              </p:cNvPr>
              <p:cNvGrpSpPr/>
              <p:nvPr userDrawn="1"/>
            </p:nvGrpSpPr>
            <p:grpSpPr>
              <a:xfrm>
                <a:off x="24939" y="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5434" name="Rechteck 5433">
                  <a:extLst>
                    <a:ext uri="{FF2B5EF4-FFF2-40B4-BE49-F238E27FC236}">
                      <a16:creationId xmlns:a16="http://schemas.microsoft.com/office/drawing/2014/main" id="{08F269C3-94EF-45EF-956E-BF1C9AA15610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5" name="Rechteck 5434">
                  <a:extLst>
                    <a:ext uri="{FF2B5EF4-FFF2-40B4-BE49-F238E27FC236}">
                      <a16:creationId xmlns:a16="http://schemas.microsoft.com/office/drawing/2014/main" id="{2B4B7DF0-9629-48F6-8D3F-6117767A4EC3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6" name="Rechteck 5435">
                  <a:extLst>
                    <a:ext uri="{FF2B5EF4-FFF2-40B4-BE49-F238E27FC236}">
                      <a16:creationId xmlns:a16="http://schemas.microsoft.com/office/drawing/2014/main" id="{B5652A5E-241E-4D93-97A9-60FAED6CC971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7" name="Rechteck 5436">
                  <a:extLst>
                    <a:ext uri="{FF2B5EF4-FFF2-40B4-BE49-F238E27FC236}">
                      <a16:creationId xmlns:a16="http://schemas.microsoft.com/office/drawing/2014/main" id="{8B35E318-199C-4C9A-B57B-41C678EC2CBA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8" name="Rechteck 5437">
                  <a:extLst>
                    <a:ext uri="{FF2B5EF4-FFF2-40B4-BE49-F238E27FC236}">
                      <a16:creationId xmlns:a16="http://schemas.microsoft.com/office/drawing/2014/main" id="{C1EAD629-8624-4BCF-9CFC-8299151367DB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9" name="Rechteck 5438">
                  <a:extLst>
                    <a:ext uri="{FF2B5EF4-FFF2-40B4-BE49-F238E27FC236}">
                      <a16:creationId xmlns:a16="http://schemas.microsoft.com/office/drawing/2014/main" id="{7718CC7A-DF36-4BFA-AFB3-45DBA3E43B90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0" name="Rechteck 5439">
                  <a:extLst>
                    <a:ext uri="{FF2B5EF4-FFF2-40B4-BE49-F238E27FC236}">
                      <a16:creationId xmlns:a16="http://schemas.microsoft.com/office/drawing/2014/main" id="{32042D3D-0BD8-4B7E-957C-E03D00917684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1" name="Rechteck 5440">
                  <a:extLst>
                    <a:ext uri="{FF2B5EF4-FFF2-40B4-BE49-F238E27FC236}">
                      <a16:creationId xmlns:a16="http://schemas.microsoft.com/office/drawing/2014/main" id="{2F43B795-3610-45ED-81BC-28A776E912DA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2" name="Rechteck 5441">
                  <a:extLst>
                    <a:ext uri="{FF2B5EF4-FFF2-40B4-BE49-F238E27FC236}">
                      <a16:creationId xmlns:a16="http://schemas.microsoft.com/office/drawing/2014/main" id="{96B4AB36-F9E9-4FCD-9F27-5EAF6E8AEE95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3" name="Rechteck 5442">
                  <a:extLst>
                    <a:ext uri="{FF2B5EF4-FFF2-40B4-BE49-F238E27FC236}">
                      <a16:creationId xmlns:a16="http://schemas.microsoft.com/office/drawing/2014/main" id="{A85AA2DA-1B98-44E4-9F59-4F73A6F5A0BC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4" name="Rechteck 5443">
                  <a:extLst>
                    <a:ext uri="{FF2B5EF4-FFF2-40B4-BE49-F238E27FC236}">
                      <a16:creationId xmlns:a16="http://schemas.microsoft.com/office/drawing/2014/main" id="{DE1B9FCD-389E-4B2A-9D7C-9F3126314116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5" name="Rechteck 5444">
                  <a:extLst>
                    <a:ext uri="{FF2B5EF4-FFF2-40B4-BE49-F238E27FC236}">
                      <a16:creationId xmlns:a16="http://schemas.microsoft.com/office/drawing/2014/main" id="{DEC548F5-12CD-458C-9EAA-F1040AE6653B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6" name="Rechteck 5445">
                  <a:extLst>
                    <a:ext uri="{FF2B5EF4-FFF2-40B4-BE49-F238E27FC236}">
                      <a16:creationId xmlns:a16="http://schemas.microsoft.com/office/drawing/2014/main" id="{1C4CA38D-A844-4F88-BF64-F7C1EECEB51D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7" name="Rechteck 5446">
                  <a:extLst>
                    <a:ext uri="{FF2B5EF4-FFF2-40B4-BE49-F238E27FC236}">
                      <a16:creationId xmlns:a16="http://schemas.microsoft.com/office/drawing/2014/main" id="{CD1807FD-3EBD-4E12-A5E9-B18A65E94B25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8" name="Rechteck 5447">
                  <a:extLst>
                    <a:ext uri="{FF2B5EF4-FFF2-40B4-BE49-F238E27FC236}">
                      <a16:creationId xmlns:a16="http://schemas.microsoft.com/office/drawing/2014/main" id="{FE2FB79E-3242-4704-BFA5-EF3ADA2FFA8B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49" name="Rechteck 5448">
                  <a:extLst>
                    <a:ext uri="{FF2B5EF4-FFF2-40B4-BE49-F238E27FC236}">
                      <a16:creationId xmlns:a16="http://schemas.microsoft.com/office/drawing/2014/main" id="{5522D208-D252-45EA-8CD9-99EE580E8BEC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0" name="Rechteck 5449">
                  <a:extLst>
                    <a:ext uri="{FF2B5EF4-FFF2-40B4-BE49-F238E27FC236}">
                      <a16:creationId xmlns:a16="http://schemas.microsoft.com/office/drawing/2014/main" id="{04BF9511-4C7C-446B-B29F-CA778E4CE202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1" name="Rechteck 5450">
                  <a:extLst>
                    <a:ext uri="{FF2B5EF4-FFF2-40B4-BE49-F238E27FC236}">
                      <a16:creationId xmlns:a16="http://schemas.microsoft.com/office/drawing/2014/main" id="{FDC88790-C507-48F7-B92E-315DDBD8033C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2" name="Rechteck 5451">
                  <a:extLst>
                    <a:ext uri="{FF2B5EF4-FFF2-40B4-BE49-F238E27FC236}">
                      <a16:creationId xmlns:a16="http://schemas.microsoft.com/office/drawing/2014/main" id="{93B720CB-2DB3-407C-9D78-ABDEB1E67ACC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3" name="Rechteck 5452">
                  <a:extLst>
                    <a:ext uri="{FF2B5EF4-FFF2-40B4-BE49-F238E27FC236}">
                      <a16:creationId xmlns:a16="http://schemas.microsoft.com/office/drawing/2014/main" id="{6FB7FBA4-6701-480A-9638-2835AD0C0768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4" name="Rechteck 5453">
                  <a:extLst>
                    <a:ext uri="{FF2B5EF4-FFF2-40B4-BE49-F238E27FC236}">
                      <a16:creationId xmlns:a16="http://schemas.microsoft.com/office/drawing/2014/main" id="{BA0DBD40-D899-48C1-91C7-44329D6EF05E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5" name="Rechteck 5454">
                  <a:extLst>
                    <a:ext uri="{FF2B5EF4-FFF2-40B4-BE49-F238E27FC236}">
                      <a16:creationId xmlns:a16="http://schemas.microsoft.com/office/drawing/2014/main" id="{20F0EFFF-CEDE-473E-9FE8-ED042FE30A4D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6" name="Rechteck 5455">
                  <a:extLst>
                    <a:ext uri="{FF2B5EF4-FFF2-40B4-BE49-F238E27FC236}">
                      <a16:creationId xmlns:a16="http://schemas.microsoft.com/office/drawing/2014/main" id="{C2BA559C-2623-4D24-B815-61DFBAEA2ECF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7" name="Rechteck 5456">
                  <a:extLst>
                    <a:ext uri="{FF2B5EF4-FFF2-40B4-BE49-F238E27FC236}">
                      <a16:creationId xmlns:a16="http://schemas.microsoft.com/office/drawing/2014/main" id="{EED313F8-47A5-46AC-AC0E-4616F8825AC1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8" name="Rechteck 5457">
                  <a:extLst>
                    <a:ext uri="{FF2B5EF4-FFF2-40B4-BE49-F238E27FC236}">
                      <a16:creationId xmlns:a16="http://schemas.microsoft.com/office/drawing/2014/main" id="{8A30B742-1F7F-4668-BC9A-FFAE68399FF5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59" name="Rechteck 5458">
                  <a:extLst>
                    <a:ext uri="{FF2B5EF4-FFF2-40B4-BE49-F238E27FC236}">
                      <a16:creationId xmlns:a16="http://schemas.microsoft.com/office/drawing/2014/main" id="{627251D3-A8A5-4862-B0D5-A174B1A6716F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0" name="Rechteck 5459">
                  <a:extLst>
                    <a:ext uri="{FF2B5EF4-FFF2-40B4-BE49-F238E27FC236}">
                      <a16:creationId xmlns:a16="http://schemas.microsoft.com/office/drawing/2014/main" id="{EF4B0550-358B-49D4-A10A-F988F402EDA3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1" name="Rechteck 5460">
                  <a:extLst>
                    <a:ext uri="{FF2B5EF4-FFF2-40B4-BE49-F238E27FC236}">
                      <a16:creationId xmlns:a16="http://schemas.microsoft.com/office/drawing/2014/main" id="{693D5AE8-247A-4998-9000-26E9523B15D0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2" name="Rechteck 5461">
                  <a:extLst>
                    <a:ext uri="{FF2B5EF4-FFF2-40B4-BE49-F238E27FC236}">
                      <a16:creationId xmlns:a16="http://schemas.microsoft.com/office/drawing/2014/main" id="{F2049E7E-77B6-4C7F-A683-8A1D4B89BDA5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3" name="Rechteck 5462">
                  <a:extLst>
                    <a:ext uri="{FF2B5EF4-FFF2-40B4-BE49-F238E27FC236}">
                      <a16:creationId xmlns:a16="http://schemas.microsoft.com/office/drawing/2014/main" id="{8E3DEC94-9F64-4C76-9B2D-C5E49FE9E77E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4" name="Rechteck 5463">
                  <a:extLst>
                    <a:ext uri="{FF2B5EF4-FFF2-40B4-BE49-F238E27FC236}">
                      <a16:creationId xmlns:a16="http://schemas.microsoft.com/office/drawing/2014/main" id="{617FCB75-9077-4451-AEF6-A1717B37ECC1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5" name="Rechteck 5464">
                  <a:extLst>
                    <a:ext uri="{FF2B5EF4-FFF2-40B4-BE49-F238E27FC236}">
                      <a16:creationId xmlns:a16="http://schemas.microsoft.com/office/drawing/2014/main" id="{F9A477A3-6ADF-4B25-89EA-B5704B9CFE5D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6" name="Rechteck 5465">
                  <a:extLst>
                    <a:ext uri="{FF2B5EF4-FFF2-40B4-BE49-F238E27FC236}">
                      <a16:creationId xmlns:a16="http://schemas.microsoft.com/office/drawing/2014/main" id="{07EF0CE2-BF35-4E99-86B8-2963E81B344D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7" name="Rechteck 5466">
                  <a:extLst>
                    <a:ext uri="{FF2B5EF4-FFF2-40B4-BE49-F238E27FC236}">
                      <a16:creationId xmlns:a16="http://schemas.microsoft.com/office/drawing/2014/main" id="{C5A85485-94A4-4DA2-8D13-07F41F1A4A9A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8" name="Rechteck 5467">
                  <a:extLst>
                    <a:ext uri="{FF2B5EF4-FFF2-40B4-BE49-F238E27FC236}">
                      <a16:creationId xmlns:a16="http://schemas.microsoft.com/office/drawing/2014/main" id="{33ACA6E4-C0A0-4286-BCB1-509134910F36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69" name="Rechteck 5468">
                  <a:extLst>
                    <a:ext uri="{FF2B5EF4-FFF2-40B4-BE49-F238E27FC236}">
                      <a16:creationId xmlns:a16="http://schemas.microsoft.com/office/drawing/2014/main" id="{75225761-0B9A-4299-9E99-1B49172E19A4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0" name="Rechteck 5469">
                  <a:extLst>
                    <a:ext uri="{FF2B5EF4-FFF2-40B4-BE49-F238E27FC236}">
                      <a16:creationId xmlns:a16="http://schemas.microsoft.com/office/drawing/2014/main" id="{8CCE2A05-DA21-4FCE-A716-29AC9249AB47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1" name="Rechteck 5470">
                  <a:extLst>
                    <a:ext uri="{FF2B5EF4-FFF2-40B4-BE49-F238E27FC236}">
                      <a16:creationId xmlns:a16="http://schemas.microsoft.com/office/drawing/2014/main" id="{90D03163-0B5F-4FD3-8409-31DD5B41C0D1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2" name="Rechteck 5471">
                  <a:extLst>
                    <a:ext uri="{FF2B5EF4-FFF2-40B4-BE49-F238E27FC236}">
                      <a16:creationId xmlns:a16="http://schemas.microsoft.com/office/drawing/2014/main" id="{EDB8CF2C-8FEC-4ED5-B5E7-950DBFB5EA3E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3" name="Rechteck 5472">
                  <a:extLst>
                    <a:ext uri="{FF2B5EF4-FFF2-40B4-BE49-F238E27FC236}">
                      <a16:creationId xmlns:a16="http://schemas.microsoft.com/office/drawing/2014/main" id="{9040C8C6-4EF8-476D-95AB-D002B5CA1307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4" name="Rechteck 5473">
                  <a:extLst>
                    <a:ext uri="{FF2B5EF4-FFF2-40B4-BE49-F238E27FC236}">
                      <a16:creationId xmlns:a16="http://schemas.microsoft.com/office/drawing/2014/main" id="{C4CCDC53-9B62-4672-8804-0E701B30B125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5" name="Rechteck 5474">
                  <a:extLst>
                    <a:ext uri="{FF2B5EF4-FFF2-40B4-BE49-F238E27FC236}">
                      <a16:creationId xmlns:a16="http://schemas.microsoft.com/office/drawing/2014/main" id="{8D808538-813E-4085-A29A-CC1CC70C5E8E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6" name="Rechteck 5475">
                  <a:extLst>
                    <a:ext uri="{FF2B5EF4-FFF2-40B4-BE49-F238E27FC236}">
                      <a16:creationId xmlns:a16="http://schemas.microsoft.com/office/drawing/2014/main" id="{E0BE6372-97E0-46E2-BCCB-390AABE2A58C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7" name="Rechteck 5476">
                  <a:extLst>
                    <a:ext uri="{FF2B5EF4-FFF2-40B4-BE49-F238E27FC236}">
                      <a16:creationId xmlns:a16="http://schemas.microsoft.com/office/drawing/2014/main" id="{EAAD5C20-AA95-45E1-8E90-222FA3D27BBD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8" name="Rechteck 5477">
                  <a:extLst>
                    <a:ext uri="{FF2B5EF4-FFF2-40B4-BE49-F238E27FC236}">
                      <a16:creationId xmlns:a16="http://schemas.microsoft.com/office/drawing/2014/main" id="{F9CCDA0B-042B-4425-8197-92685BACB5EA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79" name="Rechteck 5478">
                  <a:extLst>
                    <a:ext uri="{FF2B5EF4-FFF2-40B4-BE49-F238E27FC236}">
                      <a16:creationId xmlns:a16="http://schemas.microsoft.com/office/drawing/2014/main" id="{27D5DB0E-D2B4-4912-87F4-691D163C3401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0" name="Rechteck 5479">
                  <a:extLst>
                    <a:ext uri="{FF2B5EF4-FFF2-40B4-BE49-F238E27FC236}">
                      <a16:creationId xmlns:a16="http://schemas.microsoft.com/office/drawing/2014/main" id="{0B0A9FC8-0D04-436E-807D-77BF4D847091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1" name="Rechteck 5480">
                  <a:extLst>
                    <a:ext uri="{FF2B5EF4-FFF2-40B4-BE49-F238E27FC236}">
                      <a16:creationId xmlns:a16="http://schemas.microsoft.com/office/drawing/2014/main" id="{D0093A91-77EB-4DFF-B3B5-ADC47820D6AC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2" name="Rechteck 5481">
                  <a:extLst>
                    <a:ext uri="{FF2B5EF4-FFF2-40B4-BE49-F238E27FC236}">
                      <a16:creationId xmlns:a16="http://schemas.microsoft.com/office/drawing/2014/main" id="{81647881-95C2-437E-B73A-72C72D426530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3" name="Rechteck 5482">
                  <a:extLst>
                    <a:ext uri="{FF2B5EF4-FFF2-40B4-BE49-F238E27FC236}">
                      <a16:creationId xmlns:a16="http://schemas.microsoft.com/office/drawing/2014/main" id="{52FD687E-91D8-45E3-B892-7F8030B33F5E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4" name="Rechteck 5483">
                  <a:extLst>
                    <a:ext uri="{FF2B5EF4-FFF2-40B4-BE49-F238E27FC236}">
                      <a16:creationId xmlns:a16="http://schemas.microsoft.com/office/drawing/2014/main" id="{8D42F0AE-7224-4486-85B6-A3822C27B2E3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5" name="Rechteck 5484">
                  <a:extLst>
                    <a:ext uri="{FF2B5EF4-FFF2-40B4-BE49-F238E27FC236}">
                      <a16:creationId xmlns:a16="http://schemas.microsoft.com/office/drawing/2014/main" id="{8FF8EBDD-0D31-4F93-9FA0-58EB30D9E6B8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6" name="Rechteck 5485">
                  <a:extLst>
                    <a:ext uri="{FF2B5EF4-FFF2-40B4-BE49-F238E27FC236}">
                      <a16:creationId xmlns:a16="http://schemas.microsoft.com/office/drawing/2014/main" id="{F9738E8E-941D-4EF9-BE4B-6264288E71F0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7" name="Rechteck 5486">
                  <a:extLst>
                    <a:ext uri="{FF2B5EF4-FFF2-40B4-BE49-F238E27FC236}">
                      <a16:creationId xmlns:a16="http://schemas.microsoft.com/office/drawing/2014/main" id="{36A95DE5-9ADE-4486-AF87-EAAFC47D0EC2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8" name="Rechteck 5487">
                  <a:extLst>
                    <a:ext uri="{FF2B5EF4-FFF2-40B4-BE49-F238E27FC236}">
                      <a16:creationId xmlns:a16="http://schemas.microsoft.com/office/drawing/2014/main" id="{6E95C167-1391-4D66-ABB2-5E79FA63FD11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89" name="Rechteck 5488">
                  <a:extLst>
                    <a:ext uri="{FF2B5EF4-FFF2-40B4-BE49-F238E27FC236}">
                      <a16:creationId xmlns:a16="http://schemas.microsoft.com/office/drawing/2014/main" id="{F23A401E-310B-489F-8622-7CA187811A9B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0" name="Rechteck 5489">
                  <a:extLst>
                    <a:ext uri="{FF2B5EF4-FFF2-40B4-BE49-F238E27FC236}">
                      <a16:creationId xmlns:a16="http://schemas.microsoft.com/office/drawing/2014/main" id="{B3D9F273-4B5D-432E-AA99-371CD1D1E7E1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1" name="Rechteck 5490">
                  <a:extLst>
                    <a:ext uri="{FF2B5EF4-FFF2-40B4-BE49-F238E27FC236}">
                      <a16:creationId xmlns:a16="http://schemas.microsoft.com/office/drawing/2014/main" id="{03424D96-59A2-43E5-8EDD-47DF52B5AEE7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2" name="Rechteck 5491">
                  <a:extLst>
                    <a:ext uri="{FF2B5EF4-FFF2-40B4-BE49-F238E27FC236}">
                      <a16:creationId xmlns:a16="http://schemas.microsoft.com/office/drawing/2014/main" id="{A3DC8E34-CBE3-47EB-9B94-7B2F90A43E5E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3" name="Rechteck 5492">
                  <a:extLst>
                    <a:ext uri="{FF2B5EF4-FFF2-40B4-BE49-F238E27FC236}">
                      <a16:creationId xmlns:a16="http://schemas.microsoft.com/office/drawing/2014/main" id="{10CD59F4-1B84-46EC-B9A4-F92C27AC7A06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4" name="Rechteck 5493">
                  <a:extLst>
                    <a:ext uri="{FF2B5EF4-FFF2-40B4-BE49-F238E27FC236}">
                      <a16:creationId xmlns:a16="http://schemas.microsoft.com/office/drawing/2014/main" id="{2180ABC8-C77C-4671-8E52-F5FB42296999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5" name="Rechteck 5494">
                  <a:extLst>
                    <a:ext uri="{FF2B5EF4-FFF2-40B4-BE49-F238E27FC236}">
                      <a16:creationId xmlns:a16="http://schemas.microsoft.com/office/drawing/2014/main" id="{7076F96E-06C4-4045-B582-AA237EE14F08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6" name="Rechteck 5495">
                  <a:extLst>
                    <a:ext uri="{FF2B5EF4-FFF2-40B4-BE49-F238E27FC236}">
                      <a16:creationId xmlns:a16="http://schemas.microsoft.com/office/drawing/2014/main" id="{40426774-2AC4-4FC3-93F7-0A0110CD457F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7" name="Rechteck 5496">
                  <a:extLst>
                    <a:ext uri="{FF2B5EF4-FFF2-40B4-BE49-F238E27FC236}">
                      <a16:creationId xmlns:a16="http://schemas.microsoft.com/office/drawing/2014/main" id="{37755648-4E4D-4126-89C3-497C1338061E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8" name="Rechteck 5497">
                  <a:extLst>
                    <a:ext uri="{FF2B5EF4-FFF2-40B4-BE49-F238E27FC236}">
                      <a16:creationId xmlns:a16="http://schemas.microsoft.com/office/drawing/2014/main" id="{22E99B72-75F5-42C1-89C7-D50925E1453D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99" name="Rechteck 5498">
                  <a:extLst>
                    <a:ext uri="{FF2B5EF4-FFF2-40B4-BE49-F238E27FC236}">
                      <a16:creationId xmlns:a16="http://schemas.microsoft.com/office/drawing/2014/main" id="{F20CD12D-1A94-4F0F-AC2D-2AF3E4CE03BC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0" name="Rechteck 5499">
                  <a:extLst>
                    <a:ext uri="{FF2B5EF4-FFF2-40B4-BE49-F238E27FC236}">
                      <a16:creationId xmlns:a16="http://schemas.microsoft.com/office/drawing/2014/main" id="{98A74AE3-9085-49C0-9B70-C310F18D65A7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1" name="Rechteck 5500">
                  <a:extLst>
                    <a:ext uri="{FF2B5EF4-FFF2-40B4-BE49-F238E27FC236}">
                      <a16:creationId xmlns:a16="http://schemas.microsoft.com/office/drawing/2014/main" id="{D2DFC401-7616-407D-9CDA-26C2FDDE4900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2" name="Rechteck 5501">
                  <a:extLst>
                    <a:ext uri="{FF2B5EF4-FFF2-40B4-BE49-F238E27FC236}">
                      <a16:creationId xmlns:a16="http://schemas.microsoft.com/office/drawing/2014/main" id="{E9114191-97C7-47F6-8E15-A1CDC3CBFFEB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3" name="Rechteck 5502">
                  <a:extLst>
                    <a:ext uri="{FF2B5EF4-FFF2-40B4-BE49-F238E27FC236}">
                      <a16:creationId xmlns:a16="http://schemas.microsoft.com/office/drawing/2014/main" id="{8B3FB489-3055-4C9C-B664-749F999BD7CD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4" name="Rechteck 5503">
                  <a:extLst>
                    <a:ext uri="{FF2B5EF4-FFF2-40B4-BE49-F238E27FC236}">
                      <a16:creationId xmlns:a16="http://schemas.microsoft.com/office/drawing/2014/main" id="{3C54FE40-B64E-42C0-AA99-30B4E6A0E38C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5" name="Rechteck 5504">
                  <a:extLst>
                    <a:ext uri="{FF2B5EF4-FFF2-40B4-BE49-F238E27FC236}">
                      <a16:creationId xmlns:a16="http://schemas.microsoft.com/office/drawing/2014/main" id="{5141DBF1-C241-4DBB-BD41-4F71A914FD9A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6" name="Rechteck 5505">
                  <a:extLst>
                    <a:ext uri="{FF2B5EF4-FFF2-40B4-BE49-F238E27FC236}">
                      <a16:creationId xmlns:a16="http://schemas.microsoft.com/office/drawing/2014/main" id="{8A3B60FD-B2F7-4F5C-B3F1-BE455E6DEE2B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7" name="Rechteck 5506">
                  <a:extLst>
                    <a:ext uri="{FF2B5EF4-FFF2-40B4-BE49-F238E27FC236}">
                      <a16:creationId xmlns:a16="http://schemas.microsoft.com/office/drawing/2014/main" id="{B9A6B1A7-0507-4A82-B198-BC02A6ABB9EC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8" name="Rechteck 5507">
                  <a:extLst>
                    <a:ext uri="{FF2B5EF4-FFF2-40B4-BE49-F238E27FC236}">
                      <a16:creationId xmlns:a16="http://schemas.microsoft.com/office/drawing/2014/main" id="{C9302F0B-7BE6-4CE8-BE69-2E4D38854311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09" name="Rechteck 5508">
                  <a:extLst>
                    <a:ext uri="{FF2B5EF4-FFF2-40B4-BE49-F238E27FC236}">
                      <a16:creationId xmlns:a16="http://schemas.microsoft.com/office/drawing/2014/main" id="{31C6781A-EE3B-49F4-B355-C03B25C11709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0" name="Rechteck 5509">
                  <a:extLst>
                    <a:ext uri="{FF2B5EF4-FFF2-40B4-BE49-F238E27FC236}">
                      <a16:creationId xmlns:a16="http://schemas.microsoft.com/office/drawing/2014/main" id="{8A311081-8B55-43C3-8F94-D3EA3198C35D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1" name="Rechteck 5510">
                  <a:extLst>
                    <a:ext uri="{FF2B5EF4-FFF2-40B4-BE49-F238E27FC236}">
                      <a16:creationId xmlns:a16="http://schemas.microsoft.com/office/drawing/2014/main" id="{97C1A032-4EF0-4630-8250-0E9BCB07B7BD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2" name="Rechteck 5511">
                  <a:extLst>
                    <a:ext uri="{FF2B5EF4-FFF2-40B4-BE49-F238E27FC236}">
                      <a16:creationId xmlns:a16="http://schemas.microsoft.com/office/drawing/2014/main" id="{24F233F5-D20A-4AE3-A631-A1E5503655E2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3" name="Rechteck 5512">
                  <a:extLst>
                    <a:ext uri="{FF2B5EF4-FFF2-40B4-BE49-F238E27FC236}">
                      <a16:creationId xmlns:a16="http://schemas.microsoft.com/office/drawing/2014/main" id="{302806AE-DCA5-4F92-84AA-E67DD7A4653C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4" name="Rechteck 5513">
                  <a:extLst>
                    <a:ext uri="{FF2B5EF4-FFF2-40B4-BE49-F238E27FC236}">
                      <a16:creationId xmlns:a16="http://schemas.microsoft.com/office/drawing/2014/main" id="{CD3F950F-3B99-4A8D-BA5A-B73C23E61C90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5" name="Rechteck 5514">
                  <a:extLst>
                    <a:ext uri="{FF2B5EF4-FFF2-40B4-BE49-F238E27FC236}">
                      <a16:creationId xmlns:a16="http://schemas.microsoft.com/office/drawing/2014/main" id="{6DBB6686-AF49-42CE-847B-2E62C1D07F7D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6" name="Rechteck 5515">
                  <a:extLst>
                    <a:ext uri="{FF2B5EF4-FFF2-40B4-BE49-F238E27FC236}">
                      <a16:creationId xmlns:a16="http://schemas.microsoft.com/office/drawing/2014/main" id="{CB9606D1-ED06-40DE-8151-C3A0D29D7DA7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7" name="Rechteck 5516">
                  <a:extLst>
                    <a:ext uri="{FF2B5EF4-FFF2-40B4-BE49-F238E27FC236}">
                      <a16:creationId xmlns:a16="http://schemas.microsoft.com/office/drawing/2014/main" id="{D9C1DA48-295B-4EB3-BED9-FD233D8E4CA2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8" name="Rechteck 5517">
                  <a:extLst>
                    <a:ext uri="{FF2B5EF4-FFF2-40B4-BE49-F238E27FC236}">
                      <a16:creationId xmlns:a16="http://schemas.microsoft.com/office/drawing/2014/main" id="{8036EAD1-6349-401C-A26C-D0F7C92923C1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19" name="Rechteck 5518">
                  <a:extLst>
                    <a:ext uri="{FF2B5EF4-FFF2-40B4-BE49-F238E27FC236}">
                      <a16:creationId xmlns:a16="http://schemas.microsoft.com/office/drawing/2014/main" id="{94C2BC65-68C5-4DD8-86BA-FB03E8AA8AB8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0" name="Rechteck 5519">
                  <a:extLst>
                    <a:ext uri="{FF2B5EF4-FFF2-40B4-BE49-F238E27FC236}">
                      <a16:creationId xmlns:a16="http://schemas.microsoft.com/office/drawing/2014/main" id="{BC731CFF-93D1-4536-AF1E-1A186F1B359A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1" name="Rechteck 5520">
                  <a:extLst>
                    <a:ext uri="{FF2B5EF4-FFF2-40B4-BE49-F238E27FC236}">
                      <a16:creationId xmlns:a16="http://schemas.microsoft.com/office/drawing/2014/main" id="{BF7D8056-C330-45DF-AD02-6371B6753805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2" name="Rechteck 5521">
                  <a:extLst>
                    <a:ext uri="{FF2B5EF4-FFF2-40B4-BE49-F238E27FC236}">
                      <a16:creationId xmlns:a16="http://schemas.microsoft.com/office/drawing/2014/main" id="{04F5E9CF-3EF3-4549-B1E7-8F7C1833EF60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3" name="Rechteck 5522">
                  <a:extLst>
                    <a:ext uri="{FF2B5EF4-FFF2-40B4-BE49-F238E27FC236}">
                      <a16:creationId xmlns:a16="http://schemas.microsoft.com/office/drawing/2014/main" id="{D5F6B4F6-514B-4700-B65B-612DE320B284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4" name="Rechteck 5523">
                  <a:extLst>
                    <a:ext uri="{FF2B5EF4-FFF2-40B4-BE49-F238E27FC236}">
                      <a16:creationId xmlns:a16="http://schemas.microsoft.com/office/drawing/2014/main" id="{BEB7FC27-2594-483C-B24A-A8E3DB038E3A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5" name="Rechteck 5524">
                  <a:extLst>
                    <a:ext uri="{FF2B5EF4-FFF2-40B4-BE49-F238E27FC236}">
                      <a16:creationId xmlns:a16="http://schemas.microsoft.com/office/drawing/2014/main" id="{504260AD-C851-4434-BE41-A6F4A2749F1A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6" name="Rechteck 5525">
                  <a:extLst>
                    <a:ext uri="{FF2B5EF4-FFF2-40B4-BE49-F238E27FC236}">
                      <a16:creationId xmlns:a16="http://schemas.microsoft.com/office/drawing/2014/main" id="{A42911F5-CD4A-43BE-9B4D-0A8C0816AFFA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7" name="Rechteck 5526">
                  <a:extLst>
                    <a:ext uri="{FF2B5EF4-FFF2-40B4-BE49-F238E27FC236}">
                      <a16:creationId xmlns:a16="http://schemas.microsoft.com/office/drawing/2014/main" id="{8E2D8065-5793-495F-A357-2D914CB59944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8" name="Rechteck 5527">
                  <a:extLst>
                    <a:ext uri="{FF2B5EF4-FFF2-40B4-BE49-F238E27FC236}">
                      <a16:creationId xmlns:a16="http://schemas.microsoft.com/office/drawing/2014/main" id="{CEE315FF-0A05-48D9-9034-B418047C92DD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29" name="Rechteck 5528">
                  <a:extLst>
                    <a:ext uri="{FF2B5EF4-FFF2-40B4-BE49-F238E27FC236}">
                      <a16:creationId xmlns:a16="http://schemas.microsoft.com/office/drawing/2014/main" id="{7FCAF301-6EB1-41B0-A964-728BF209745E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0" name="Rechteck 5529">
                  <a:extLst>
                    <a:ext uri="{FF2B5EF4-FFF2-40B4-BE49-F238E27FC236}">
                      <a16:creationId xmlns:a16="http://schemas.microsoft.com/office/drawing/2014/main" id="{88B1ECBF-E81D-401F-BD2D-D40BF35F5FFD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1" name="Rechteck 5530">
                  <a:extLst>
                    <a:ext uri="{FF2B5EF4-FFF2-40B4-BE49-F238E27FC236}">
                      <a16:creationId xmlns:a16="http://schemas.microsoft.com/office/drawing/2014/main" id="{EB461983-E40B-4D3C-A3B9-BF663EDB4A22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2" name="Rechteck 5531">
                  <a:extLst>
                    <a:ext uri="{FF2B5EF4-FFF2-40B4-BE49-F238E27FC236}">
                      <a16:creationId xmlns:a16="http://schemas.microsoft.com/office/drawing/2014/main" id="{B59A6777-E0E5-4747-BE4D-06A0F9C64F26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3" name="Rechteck 5532">
                  <a:extLst>
                    <a:ext uri="{FF2B5EF4-FFF2-40B4-BE49-F238E27FC236}">
                      <a16:creationId xmlns:a16="http://schemas.microsoft.com/office/drawing/2014/main" id="{13F735F2-69E6-420A-A864-75D2E60D54F1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4" name="Rechteck 5533">
                  <a:extLst>
                    <a:ext uri="{FF2B5EF4-FFF2-40B4-BE49-F238E27FC236}">
                      <a16:creationId xmlns:a16="http://schemas.microsoft.com/office/drawing/2014/main" id="{C0935E44-109F-4DB9-9AFE-8C50D23B79BA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5" name="Rechteck 5534">
                  <a:extLst>
                    <a:ext uri="{FF2B5EF4-FFF2-40B4-BE49-F238E27FC236}">
                      <a16:creationId xmlns:a16="http://schemas.microsoft.com/office/drawing/2014/main" id="{2C77A2D9-A6B6-4FDD-BA25-39655F7ECACC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6" name="Rechteck 5535">
                  <a:extLst>
                    <a:ext uri="{FF2B5EF4-FFF2-40B4-BE49-F238E27FC236}">
                      <a16:creationId xmlns:a16="http://schemas.microsoft.com/office/drawing/2014/main" id="{E5F0113F-3292-4180-BFA1-651211CEF551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7" name="Rechteck 5536">
                  <a:extLst>
                    <a:ext uri="{FF2B5EF4-FFF2-40B4-BE49-F238E27FC236}">
                      <a16:creationId xmlns:a16="http://schemas.microsoft.com/office/drawing/2014/main" id="{C878AAFF-31E2-4548-8EE3-FF38288E1102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8" name="Rechteck 5537">
                  <a:extLst>
                    <a:ext uri="{FF2B5EF4-FFF2-40B4-BE49-F238E27FC236}">
                      <a16:creationId xmlns:a16="http://schemas.microsoft.com/office/drawing/2014/main" id="{AA984B34-D148-4360-ADD0-8B2C3D88E167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39" name="Rechteck 5538">
                  <a:extLst>
                    <a:ext uri="{FF2B5EF4-FFF2-40B4-BE49-F238E27FC236}">
                      <a16:creationId xmlns:a16="http://schemas.microsoft.com/office/drawing/2014/main" id="{B1D0F06E-1615-42FE-8A5B-203220C7E94E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0" name="Rechteck 5539">
                  <a:extLst>
                    <a:ext uri="{FF2B5EF4-FFF2-40B4-BE49-F238E27FC236}">
                      <a16:creationId xmlns:a16="http://schemas.microsoft.com/office/drawing/2014/main" id="{F55CD287-F7BB-40D0-BAAE-4D6AAD5D08D1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1" name="Rechteck 5540">
                  <a:extLst>
                    <a:ext uri="{FF2B5EF4-FFF2-40B4-BE49-F238E27FC236}">
                      <a16:creationId xmlns:a16="http://schemas.microsoft.com/office/drawing/2014/main" id="{D3C8BD46-7889-45ED-AE37-CA9D26795AA5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2" name="Rechteck 5541">
                  <a:extLst>
                    <a:ext uri="{FF2B5EF4-FFF2-40B4-BE49-F238E27FC236}">
                      <a16:creationId xmlns:a16="http://schemas.microsoft.com/office/drawing/2014/main" id="{613D6A09-CFC9-4EBE-B633-5C99B802147E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3" name="Rechteck 5542">
                  <a:extLst>
                    <a:ext uri="{FF2B5EF4-FFF2-40B4-BE49-F238E27FC236}">
                      <a16:creationId xmlns:a16="http://schemas.microsoft.com/office/drawing/2014/main" id="{5108D2E1-E773-49A7-8208-2FAF277EE055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4" name="Rechteck 5543">
                  <a:extLst>
                    <a:ext uri="{FF2B5EF4-FFF2-40B4-BE49-F238E27FC236}">
                      <a16:creationId xmlns:a16="http://schemas.microsoft.com/office/drawing/2014/main" id="{2A6C0E9C-AFBB-4112-8FA5-01A66BD6D1CD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5" name="Rechteck 5544">
                  <a:extLst>
                    <a:ext uri="{FF2B5EF4-FFF2-40B4-BE49-F238E27FC236}">
                      <a16:creationId xmlns:a16="http://schemas.microsoft.com/office/drawing/2014/main" id="{0001EE5C-C9C6-4D26-BB11-73D26975F0F7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6" name="Rechteck 5545">
                  <a:extLst>
                    <a:ext uri="{FF2B5EF4-FFF2-40B4-BE49-F238E27FC236}">
                      <a16:creationId xmlns:a16="http://schemas.microsoft.com/office/drawing/2014/main" id="{B7BAA4AF-5455-4C2A-90DB-88D4B12D1554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7" name="Rechteck 5546">
                  <a:extLst>
                    <a:ext uri="{FF2B5EF4-FFF2-40B4-BE49-F238E27FC236}">
                      <a16:creationId xmlns:a16="http://schemas.microsoft.com/office/drawing/2014/main" id="{231AD6FB-1A5F-4699-AF7A-511FE13D730F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8" name="Rechteck 5547">
                  <a:extLst>
                    <a:ext uri="{FF2B5EF4-FFF2-40B4-BE49-F238E27FC236}">
                      <a16:creationId xmlns:a16="http://schemas.microsoft.com/office/drawing/2014/main" id="{00ABC390-B5F9-4B52-AF55-E78555A20D54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49" name="Rechteck 5548">
                  <a:extLst>
                    <a:ext uri="{FF2B5EF4-FFF2-40B4-BE49-F238E27FC236}">
                      <a16:creationId xmlns:a16="http://schemas.microsoft.com/office/drawing/2014/main" id="{03D642DD-8C2F-4F43-8057-1EC967A2B5E8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0" name="Rechteck 5549">
                  <a:extLst>
                    <a:ext uri="{FF2B5EF4-FFF2-40B4-BE49-F238E27FC236}">
                      <a16:creationId xmlns:a16="http://schemas.microsoft.com/office/drawing/2014/main" id="{E52F6D0D-DA5F-48D2-AF45-B8DB2B71DE2C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1" name="Rechteck 5550">
                  <a:extLst>
                    <a:ext uri="{FF2B5EF4-FFF2-40B4-BE49-F238E27FC236}">
                      <a16:creationId xmlns:a16="http://schemas.microsoft.com/office/drawing/2014/main" id="{4A64A87B-8310-462B-BFD1-8E95659BB580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2" name="Rechteck 5551">
                  <a:extLst>
                    <a:ext uri="{FF2B5EF4-FFF2-40B4-BE49-F238E27FC236}">
                      <a16:creationId xmlns:a16="http://schemas.microsoft.com/office/drawing/2014/main" id="{8AAA6CAA-2CAD-4C38-BE21-9801D03618D2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3" name="Rechteck 5552">
                  <a:extLst>
                    <a:ext uri="{FF2B5EF4-FFF2-40B4-BE49-F238E27FC236}">
                      <a16:creationId xmlns:a16="http://schemas.microsoft.com/office/drawing/2014/main" id="{E2BDA8C1-A34F-40D5-877D-9DB52DE1B7D9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4" name="Rechteck 5553">
                  <a:extLst>
                    <a:ext uri="{FF2B5EF4-FFF2-40B4-BE49-F238E27FC236}">
                      <a16:creationId xmlns:a16="http://schemas.microsoft.com/office/drawing/2014/main" id="{750538BD-8661-4ED5-856C-FC8C45AA595F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5" name="Rechteck 5554">
                  <a:extLst>
                    <a:ext uri="{FF2B5EF4-FFF2-40B4-BE49-F238E27FC236}">
                      <a16:creationId xmlns:a16="http://schemas.microsoft.com/office/drawing/2014/main" id="{23C196CF-DC6F-41F0-B65D-20FA05467ABA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6" name="Rechteck 5555">
                  <a:extLst>
                    <a:ext uri="{FF2B5EF4-FFF2-40B4-BE49-F238E27FC236}">
                      <a16:creationId xmlns:a16="http://schemas.microsoft.com/office/drawing/2014/main" id="{1DD32373-370D-4BB3-BF95-CE0EDED2B5CF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7" name="Rechteck 5556">
                  <a:extLst>
                    <a:ext uri="{FF2B5EF4-FFF2-40B4-BE49-F238E27FC236}">
                      <a16:creationId xmlns:a16="http://schemas.microsoft.com/office/drawing/2014/main" id="{6185B2E9-2686-4488-B619-01F16552D7D8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8" name="Rechteck 5557">
                  <a:extLst>
                    <a:ext uri="{FF2B5EF4-FFF2-40B4-BE49-F238E27FC236}">
                      <a16:creationId xmlns:a16="http://schemas.microsoft.com/office/drawing/2014/main" id="{B4007B79-7861-44D6-86B7-07C75758F540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59" name="Rechteck 5558">
                  <a:extLst>
                    <a:ext uri="{FF2B5EF4-FFF2-40B4-BE49-F238E27FC236}">
                      <a16:creationId xmlns:a16="http://schemas.microsoft.com/office/drawing/2014/main" id="{5254720B-908C-4211-82E4-7D2E55890231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0" name="Rechteck 5559">
                  <a:extLst>
                    <a:ext uri="{FF2B5EF4-FFF2-40B4-BE49-F238E27FC236}">
                      <a16:creationId xmlns:a16="http://schemas.microsoft.com/office/drawing/2014/main" id="{DE1BB472-CDD6-4357-BF3C-56843B99A68E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1" name="Rechteck 5560">
                  <a:extLst>
                    <a:ext uri="{FF2B5EF4-FFF2-40B4-BE49-F238E27FC236}">
                      <a16:creationId xmlns:a16="http://schemas.microsoft.com/office/drawing/2014/main" id="{B53A6166-5437-4C8C-9A41-BF3615D63930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2" name="Rechteck 5561">
                  <a:extLst>
                    <a:ext uri="{FF2B5EF4-FFF2-40B4-BE49-F238E27FC236}">
                      <a16:creationId xmlns:a16="http://schemas.microsoft.com/office/drawing/2014/main" id="{BC5367BD-1C89-4C22-915A-C2FD5E934AA2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3" name="Rechteck 5562">
                  <a:extLst>
                    <a:ext uri="{FF2B5EF4-FFF2-40B4-BE49-F238E27FC236}">
                      <a16:creationId xmlns:a16="http://schemas.microsoft.com/office/drawing/2014/main" id="{6D30D727-79B6-48F4-9087-C89073DE21ED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4" name="Rechteck 5563">
                  <a:extLst>
                    <a:ext uri="{FF2B5EF4-FFF2-40B4-BE49-F238E27FC236}">
                      <a16:creationId xmlns:a16="http://schemas.microsoft.com/office/drawing/2014/main" id="{2A10BF51-C946-44F4-92BF-F5E225CF06A3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5" name="Rechteck 5564">
                  <a:extLst>
                    <a:ext uri="{FF2B5EF4-FFF2-40B4-BE49-F238E27FC236}">
                      <a16:creationId xmlns:a16="http://schemas.microsoft.com/office/drawing/2014/main" id="{2C0F4D58-2A31-4F06-8958-57CC9F6245F4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6" name="Rechteck 5565">
                  <a:extLst>
                    <a:ext uri="{FF2B5EF4-FFF2-40B4-BE49-F238E27FC236}">
                      <a16:creationId xmlns:a16="http://schemas.microsoft.com/office/drawing/2014/main" id="{F6C2DD6D-EEB3-4EFF-9838-B00744E130D7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7" name="Rechteck 5566">
                  <a:extLst>
                    <a:ext uri="{FF2B5EF4-FFF2-40B4-BE49-F238E27FC236}">
                      <a16:creationId xmlns:a16="http://schemas.microsoft.com/office/drawing/2014/main" id="{1361E112-A2AB-417F-81C6-29CD7480FAC7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8" name="Rechteck 5567">
                  <a:extLst>
                    <a:ext uri="{FF2B5EF4-FFF2-40B4-BE49-F238E27FC236}">
                      <a16:creationId xmlns:a16="http://schemas.microsoft.com/office/drawing/2014/main" id="{6E8CB056-6D5C-4D59-A4B6-356B09FC22B8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69" name="Rechteck 5568">
                  <a:extLst>
                    <a:ext uri="{FF2B5EF4-FFF2-40B4-BE49-F238E27FC236}">
                      <a16:creationId xmlns:a16="http://schemas.microsoft.com/office/drawing/2014/main" id="{27532564-3D0A-46A8-8EAC-FEFD70BF8024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0" name="Rechteck 5569">
                  <a:extLst>
                    <a:ext uri="{FF2B5EF4-FFF2-40B4-BE49-F238E27FC236}">
                      <a16:creationId xmlns:a16="http://schemas.microsoft.com/office/drawing/2014/main" id="{3993BF70-0B14-4AB7-8B11-18A6382236C2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1" name="Rechteck 5570">
                  <a:extLst>
                    <a:ext uri="{FF2B5EF4-FFF2-40B4-BE49-F238E27FC236}">
                      <a16:creationId xmlns:a16="http://schemas.microsoft.com/office/drawing/2014/main" id="{7E3A4DB5-5DAF-4886-8CEB-219520B6A515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2" name="Rechteck 5571">
                  <a:extLst>
                    <a:ext uri="{FF2B5EF4-FFF2-40B4-BE49-F238E27FC236}">
                      <a16:creationId xmlns:a16="http://schemas.microsoft.com/office/drawing/2014/main" id="{FA0D16ED-EFE5-4FB5-9180-E681E67ED2A3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3" name="Rechteck 5572">
                  <a:extLst>
                    <a:ext uri="{FF2B5EF4-FFF2-40B4-BE49-F238E27FC236}">
                      <a16:creationId xmlns:a16="http://schemas.microsoft.com/office/drawing/2014/main" id="{39AB3B2E-4D57-4BEA-BDB0-8FA07E698722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4" name="Rechteck 5573">
                  <a:extLst>
                    <a:ext uri="{FF2B5EF4-FFF2-40B4-BE49-F238E27FC236}">
                      <a16:creationId xmlns:a16="http://schemas.microsoft.com/office/drawing/2014/main" id="{E7498A65-CBB8-4859-AB45-2F8964B90A11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5" name="Rechteck 5574">
                  <a:extLst>
                    <a:ext uri="{FF2B5EF4-FFF2-40B4-BE49-F238E27FC236}">
                      <a16:creationId xmlns:a16="http://schemas.microsoft.com/office/drawing/2014/main" id="{63AFAE2B-898E-44D7-9660-4CE92AC1C6D9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6" name="Rechteck 5575">
                  <a:extLst>
                    <a:ext uri="{FF2B5EF4-FFF2-40B4-BE49-F238E27FC236}">
                      <a16:creationId xmlns:a16="http://schemas.microsoft.com/office/drawing/2014/main" id="{4D1C2D3C-BF6E-47A1-954C-4C869D1A932C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7" name="Rechteck 5576">
                  <a:extLst>
                    <a:ext uri="{FF2B5EF4-FFF2-40B4-BE49-F238E27FC236}">
                      <a16:creationId xmlns:a16="http://schemas.microsoft.com/office/drawing/2014/main" id="{E981B644-5678-4190-8FD2-541CED07EBFC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8" name="Rechteck 5577">
                  <a:extLst>
                    <a:ext uri="{FF2B5EF4-FFF2-40B4-BE49-F238E27FC236}">
                      <a16:creationId xmlns:a16="http://schemas.microsoft.com/office/drawing/2014/main" id="{7B3B23E8-567F-4E52-BE01-BF2EC1E9FBDE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79" name="Rechteck 5578">
                  <a:extLst>
                    <a:ext uri="{FF2B5EF4-FFF2-40B4-BE49-F238E27FC236}">
                      <a16:creationId xmlns:a16="http://schemas.microsoft.com/office/drawing/2014/main" id="{45F4A344-D932-4320-A107-32C5BCDF188E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0" name="Rechteck 5579">
                  <a:extLst>
                    <a:ext uri="{FF2B5EF4-FFF2-40B4-BE49-F238E27FC236}">
                      <a16:creationId xmlns:a16="http://schemas.microsoft.com/office/drawing/2014/main" id="{52A68D31-6494-4F4D-B7A9-EBEC90FB866C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1" name="Rechteck 5580">
                  <a:extLst>
                    <a:ext uri="{FF2B5EF4-FFF2-40B4-BE49-F238E27FC236}">
                      <a16:creationId xmlns:a16="http://schemas.microsoft.com/office/drawing/2014/main" id="{51191725-05F0-4CD1-B76D-8A425392986D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2" name="Rechteck 5581">
                  <a:extLst>
                    <a:ext uri="{FF2B5EF4-FFF2-40B4-BE49-F238E27FC236}">
                      <a16:creationId xmlns:a16="http://schemas.microsoft.com/office/drawing/2014/main" id="{4A65CB0A-F5FF-4412-9D58-5B79DCC885D8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3" name="Rechteck 5582">
                  <a:extLst>
                    <a:ext uri="{FF2B5EF4-FFF2-40B4-BE49-F238E27FC236}">
                      <a16:creationId xmlns:a16="http://schemas.microsoft.com/office/drawing/2014/main" id="{CB887DA4-864D-4E7A-B5C9-C441AA81DADD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4" name="Rechteck 5583">
                  <a:extLst>
                    <a:ext uri="{FF2B5EF4-FFF2-40B4-BE49-F238E27FC236}">
                      <a16:creationId xmlns:a16="http://schemas.microsoft.com/office/drawing/2014/main" id="{25216528-971B-4010-950E-044FB83410FE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5" name="Rechteck 5584">
                  <a:extLst>
                    <a:ext uri="{FF2B5EF4-FFF2-40B4-BE49-F238E27FC236}">
                      <a16:creationId xmlns:a16="http://schemas.microsoft.com/office/drawing/2014/main" id="{7B969540-4D51-4FDA-8C13-120E0853BBF6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6" name="Rechteck 5585">
                  <a:extLst>
                    <a:ext uri="{FF2B5EF4-FFF2-40B4-BE49-F238E27FC236}">
                      <a16:creationId xmlns:a16="http://schemas.microsoft.com/office/drawing/2014/main" id="{B59F7941-EB40-429F-A1E8-2E507B2C901E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7" name="Rechteck 5586">
                  <a:extLst>
                    <a:ext uri="{FF2B5EF4-FFF2-40B4-BE49-F238E27FC236}">
                      <a16:creationId xmlns:a16="http://schemas.microsoft.com/office/drawing/2014/main" id="{36C083BC-BAC1-4431-B213-3C3F44CA1EC2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8" name="Rechteck 5587">
                  <a:extLst>
                    <a:ext uri="{FF2B5EF4-FFF2-40B4-BE49-F238E27FC236}">
                      <a16:creationId xmlns:a16="http://schemas.microsoft.com/office/drawing/2014/main" id="{27E4EA55-F455-412D-9D32-C4389861AF3F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89" name="Rechteck 5588">
                  <a:extLst>
                    <a:ext uri="{FF2B5EF4-FFF2-40B4-BE49-F238E27FC236}">
                      <a16:creationId xmlns:a16="http://schemas.microsoft.com/office/drawing/2014/main" id="{3260BB5D-3951-4139-82E5-7FD78D6D1BB2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0" name="Rechteck 5589">
                  <a:extLst>
                    <a:ext uri="{FF2B5EF4-FFF2-40B4-BE49-F238E27FC236}">
                      <a16:creationId xmlns:a16="http://schemas.microsoft.com/office/drawing/2014/main" id="{F4C1BB09-1719-43B1-B693-6FCCCD7769DB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1" name="Rechteck 5590">
                  <a:extLst>
                    <a:ext uri="{FF2B5EF4-FFF2-40B4-BE49-F238E27FC236}">
                      <a16:creationId xmlns:a16="http://schemas.microsoft.com/office/drawing/2014/main" id="{361586FD-A6CD-4DC4-AACB-ACCF7ED41F8A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2" name="Rechteck 5591">
                  <a:extLst>
                    <a:ext uri="{FF2B5EF4-FFF2-40B4-BE49-F238E27FC236}">
                      <a16:creationId xmlns:a16="http://schemas.microsoft.com/office/drawing/2014/main" id="{3755EA83-DDB6-49C8-953A-7D26B9AA26E8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3" name="Rechteck 5592">
                  <a:extLst>
                    <a:ext uri="{FF2B5EF4-FFF2-40B4-BE49-F238E27FC236}">
                      <a16:creationId xmlns:a16="http://schemas.microsoft.com/office/drawing/2014/main" id="{C6966AD4-A63A-444E-AD3C-B3A846D134EB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4" name="Rechteck 5593">
                  <a:extLst>
                    <a:ext uri="{FF2B5EF4-FFF2-40B4-BE49-F238E27FC236}">
                      <a16:creationId xmlns:a16="http://schemas.microsoft.com/office/drawing/2014/main" id="{9E044713-04D2-433E-8AE2-2D19C10895DF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5" name="Rechteck 5594">
                  <a:extLst>
                    <a:ext uri="{FF2B5EF4-FFF2-40B4-BE49-F238E27FC236}">
                      <a16:creationId xmlns:a16="http://schemas.microsoft.com/office/drawing/2014/main" id="{BDC4F931-B536-437D-A9B0-E8DABF6CAE91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6" name="Rechteck 5595">
                  <a:extLst>
                    <a:ext uri="{FF2B5EF4-FFF2-40B4-BE49-F238E27FC236}">
                      <a16:creationId xmlns:a16="http://schemas.microsoft.com/office/drawing/2014/main" id="{34A70AB0-9DEC-4123-8A0C-8CA73DDA7EFD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7" name="Rechteck 5596">
                  <a:extLst>
                    <a:ext uri="{FF2B5EF4-FFF2-40B4-BE49-F238E27FC236}">
                      <a16:creationId xmlns:a16="http://schemas.microsoft.com/office/drawing/2014/main" id="{A9911521-EBEB-468D-A4AD-166EEA05431C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8" name="Rechteck 5597">
                  <a:extLst>
                    <a:ext uri="{FF2B5EF4-FFF2-40B4-BE49-F238E27FC236}">
                      <a16:creationId xmlns:a16="http://schemas.microsoft.com/office/drawing/2014/main" id="{5487739F-001F-48CB-BB67-A57431201FA2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599" name="Rechteck 5598">
                  <a:extLst>
                    <a:ext uri="{FF2B5EF4-FFF2-40B4-BE49-F238E27FC236}">
                      <a16:creationId xmlns:a16="http://schemas.microsoft.com/office/drawing/2014/main" id="{0989DB57-E438-4943-AE6D-8DE51D7A1D99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0" name="Rechteck 5599">
                  <a:extLst>
                    <a:ext uri="{FF2B5EF4-FFF2-40B4-BE49-F238E27FC236}">
                      <a16:creationId xmlns:a16="http://schemas.microsoft.com/office/drawing/2014/main" id="{ACECBC43-C983-4408-BFD7-00DE7680487F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1" name="Rechteck 5600">
                  <a:extLst>
                    <a:ext uri="{FF2B5EF4-FFF2-40B4-BE49-F238E27FC236}">
                      <a16:creationId xmlns:a16="http://schemas.microsoft.com/office/drawing/2014/main" id="{712CE821-98D4-41D0-A8FE-3A8DB586F30E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2" name="Rechteck 5601">
                  <a:extLst>
                    <a:ext uri="{FF2B5EF4-FFF2-40B4-BE49-F238E27FC236}">
                      <a16:creationId xmlns:a16="http://schemas.microsoft.com/office/drawing/2014/main" id="{636F6CD7-5AB1-484D-A7A4-6E239161F840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3" name="Rechteck 5602">
                  <a:extLst>
                    <a:ext uri="{FF2B5EF4-FFF2-40B4-BE49-F238E27FC236}">
                      <a16:creationId xmlns:a16="http://schemas.microsoft.com/office/drawing/2014/main" id="{7498C969-BFEA-44C7-A98C-DFDE115A1F4E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4" name="Rechteck 5603">
                  <a:extLst>
                    <a:ext uri="{FF2B5EF4-FFF2-40B4-BE49-F238E27FC236}">
                      <a16:creationId xmlns:a16="http://schemas.microsoft.com/office/drawing/2014/main" id="{8E473955-F197-49B1-B260-F9B80E890B37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5" name="Rechteck 5604">
                  <a:extLst>
                    <a:ext uri="{FF2B5EF4-FFF2-40B4-BE49-F238E27FC236}">
                      <a16:creationId xmlns:a16="http://schemas.microsoft.com/office/drawing/2014/main" id="{64567A73-7DDD-40C1-9251-D3FF71538785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6" name="Rechteck 5605">
                  <a:extLst>
                    <a:ext uri="{FF2B5EF4-FFF2-40B4-BE49-F238E27FC236}">
                      <a16:creationId xmlns:a16="http://schemas.microsoft.com/office/drawing/2014/main" id="{AE63A827-F1D4-470C-AC58-B18F1AEE9E2C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7" name="Rechteck 5606">
                  <a:extLst>
                    <a:ext uri="{FF2B5EF4-FFF2-40B4-BE49-F238E27FC236}">
                      <a16:creationId xmlns:a16="http://schemas.microsoft.com/office/drawing/2014/main" id="{C8083CC6-5197-4D28-BF03-2A0AC95FC272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8" name="Rechteck 5607">
                  <a:extLst>
                    <a:ext uri="{FF2B5EF4-FFF2-40B4-BE49-F238E27FC236}">
                      <a16:creationId xmlns:a16="http://schemas.microsoft.com/office/drawing/2014/main" id="{00968F6B-E651-45F1-B951-2FCCAD94E5E2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09" name="Rechteck 5608">
                  <a:extLst>
                    <a:ext uri="{FF2B5EF4-FFF2-40B4-BE49-F238E27FC236}">
                      <a16:creationId xmlns:a16="http://schemas.microsoft.com/office/drawing/2014/main" id="{9B7DCB9C-24FB-449B-88E2-7027F99FD4A4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0" name="Rechteck 5609">
                  <a:extLst>
                    <a:ext uri="{FF2B5EF4-FFF2-40B4-BE49-F238E27FC236}">
                      <a16:creationId xmlns:a16="http://schemas.microsoft.com/office/drawing/2014/main" id="{0ABAA9DD-8773-4BD8-8E61-8D3FFFA6F003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1" name="Rechteck 5610">
                  <a:extLst>
                    <a:ext uri="{FF2B5EF4-FFF2-40B4-BE49-F238E27FC236}">
                      <a16:creationId xmlns:a16="http://schemas.microsoft.com/office/drawing/2014/main" id="{A70CCE42-74F4-4CF7-B66C-36C4136D4276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2" name="Rechteck 5611">
                  <a:extLst>
                    <a:ext uri="{FF2B5EF4-FFF2-40B4-BE49-F238E27FC236}">
                      <a16:creationId xmlns:a16="http://schemas.microsoft.com/office/drawing/2014/main" id="{C016E2B6-BA5C-48C3-8913-77FABABF9AE7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3" name="Rechteck 5612">
                  <a:extLst>
                    <a:ext uri="{FF2B5EF4-FFF2-40B4-BE49-F238E27FC236}">
                      <a16:creationId xmlns:a16="http://schemas.microsoft.com/office/drawing/2014/main" id="{230202CD-8116-4542-B7D5-60783897D12A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4" name="Rechteck 5613">
                  <a:extLst>
                    <a:ext uri="{FF2B5EF4-FFF2-40B4-BE49-F238E27FC236}">
                      <a16:creationId xmlns:a16="http://schemas.microsoft.com/office/drawing/2014/main" id="{CC3F4FD9-0998-413C-86E7-05E4B53FB3EA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5" name="Rechteck 5614">
                  <a:extLst>
                    <a:ext uri="{FF2B5EF4-FFF2-40B4-BE49-F238E27FC236}">
                      <a16:creationId xmlns:a16="http://schemas.microsoft.com/office/drawing/2014/main" id="{04C214DA-1CCF-434C-8204-00DBE18EC0E3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6" name="Rechteck 5615">
                  <a:extLst>
                    <a:ext uri="{FF2B5EF4-FFF2-40B4-BE49-F238E27FC236}">
                      <a16:creationId xmlns:a16="http://schemas.microsoft.com/office/drawing/2014/main" id="{198C7B56-5336-4A10-882F-3C4552722B2B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7" name="Rechteck 5616">
                  <a:extLst>
                    <a:ext uri="{FF2B5EF4-FFF2-40B4-BE49-F238E27FC236}">
                      <a16:creationId xmlns:a16="http://schemas.microsoft.com/office/drawing/2014/main" id="{5814FC85-FA5C-4553-BC90-178C7C919830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8" name="Rechteck 5617">
                  <a:extLst>
                    <a:ext uri="{FF2B5EF4-FFF2-40B4-BE49-F238E27FC236}">
                      <a16:creationId xmlns:a16="http://schemas.microsoft.com/office/drawing/2014/main" id="{72FA174A-B7A3-4FA2-914B-5FC980772DAB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19" name="Rechteck 5618">
                  <a:extLst>
                    <a:ext uri="{FF2B5EF4-FFF2-40B4-BE49-F238E27FC236}">
                      <a16:creationId xmlns:a16="http://schemas.microsoft.com/office/drawing/2014/main" id="{EEC66422-7CB9-40D5-8A93-7CF3FBA5B64E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0" name="Rechteck 5619">
                  <a:extLst>
                    <a:ext uri="{FF2B5EF4-FFF2-40B4-BE49-F238E27FC236}">
                      <a16:creationId xmlns:a16="http://schemas.microsoft.com/office/drawing/2014/main" id="{438CDC21-A6D9-4EA4-AB45-5D3D0CB4E9BC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1" name="Rechteck 5620">
                  <a:extLst>
                    <a:ext uri="{FF2B5EF4-FFF2-40B4-BE49-F238E27FC236}">
                      <a16:creationId xmlns:a16="http://schemas.microsoft.com/office/drawing/2014/main" id="{87CE8A56-E87E-41DB-A82C-74A20BD86239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2" name="Rechteck 5621">
                  <a:extLst>
                    <a:ext uri="{FF2B5EF4-FFF2-40B4-BE49-F238E27FC236}">
                      <a16:creationId xmlns:a16="http://schemas.microsoft.com/office/drawing/2014/main" id="{C7CF7C57-BD2F-4EBF-9E31-FA85D424B472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3" name="Rechteck 5622">
                  <a:extLst>
                    <a:ext uri="{FF2B5EF4-FFF2-40B4-BE49-F238E27FC236}">
                      <a16:creationId xmlns:a16="http://schemas.microsoft.com/office/drawing/2014/main" id="{A1A0F79E-2FA7-4E93-B0C5-113F93666CB2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4" name="Rechteck 5623">
                  <a:extLst>
                    <a:ext uri="{FF2B5EF4-FFF2-40B4-BE49-F238E27FC236}">
                      <a16:creationId xmlns:a16="http://schemas.microsoft.com/office/drawing/2014/main" id="{803790EE-92A2-48D1-BD3A-EDD258BB753D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5" name="Rechteck 5624">
                  <a:extLst>
                    <a:ext uri="{FF2B5EF4-FFF2-40B4-BE49-F238E27FC236}">
                      <a16:creationId xmlns:a16="http://schemas.microsoft.com/office/drawing/2014/main" id="{B658DDFD-53AC-46E6-AFD0-352880479CB7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6" name="Rechteck 5625">
                  <a:extLst>
                    <a:ext uri="{FF2B5EF4-FFF2-40B4-BE49-F238E27FC236}">
                      <a16:creationId xmlns:a16="http://schemas.microsoft.com/office/drawing/2014/main" id="{BA90B990-7183-42FA-95CF-1F3C7C8D7FC6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7" name="Rechteck 5626">
                  <a:extLst>
                    <a:ext uri="{FF2B5EF4-FFF2-40B4-BE49-F238E27FC236}">
                      <a16:creationId xmlns:a16="http://schemas.microsoft.com/office/drawing/2014/main" id="{F27464C1-A419-498C-93C5-5F19FBAD436E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8" name="Rechteck 5627">
                  <a:extLst>
                    <a:ext uri="{FF2B5EF4-FFF2-40B4-BE49-F238E27FC236}">
                      <a16:creationId xmlns:a16="http://schemas.microsoft.com/office/drawing/2014/main" id="{A38F6A92-609C-484B-901A-D250B49D49DB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29" name="Rechteck 5628">
                  <a:extLst>
                    <a:ext uri="{FF2B5EF4-FFF2-40B4-BE49-F238E27FC236}">
                      <a16:creationId xmlns:a16="http://schemas.microsoft.com/office/drawing/2014/main" id="{D7C75BD8-7DE9-43A8-9A81-F2CF3ACDFF2A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0" name="Rechteck 5629">
                  <a:extLst>
                    <a:ext uri="{FF2B5EF4-FFF2-40B4-BE49-F238E27FC236}">
                      <a16:creationId xmlns:a16="http://schemas.microsoft.com/office/drawing/2014/main" id="{0473F2ED-B553-42F9-ACC7-90DA382BA0D5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1" name="Rechteck 5630">
                  <a:extLst>
                    <a:ext uri="{FF2B5EF4-FFF2-40B4-BE49-F238E27FC236}">
                      <a16:creationId xmlns:a16="http://schemas.microsoft.com/office/drawing/2014/main" id="{7A61C86E-498D-4AE9-A0F1-BD0D96F64E71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2" name="Rechteck 5631">
                  <a:extLst>
                    <a:ext uri="{FF2B5EF4-FFF2-40B4-BE49-F238E27FC236}">
                      <a16:creationId xmlns:a16="http://schemas.microsoft.com/office/drawing/2014/main" id="{5E93B8AF-59F7-4753-A5B5-4BA86B2E5E03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3" name="Rechteck 5632">
                  <a:extLst>
                    <a:ext uri="{FF2B5EF4-FFF2-40B4-BE49-F238E27FC236}">
                      <a16:creationId xmlns:a16="http://schemas.microsoft.com/office/drawing/2014/main" id="{7046481B-855F-400B-B9C7-7B9669CB5B9D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4" name="Rechteck 5633">
                  <a:extLst>
                    <a:ext uri="{FF2B5EF4-FFF2-40B4-BE49-F238E27FC236}">
                      <a16:creationId xmlns:a16="http://schemas.microsoft.com/office/drawing/2014/main" id="{80486092-B7B2-46B2-B536-5891DBB4F19B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5" name="Rechteck 5634">
                  <a:extLst>
                    <a:ext uri="{FF2B5EF4-FFF2-40B4-BE49-F238E27FC236}">
                      <a16:creationId xmlns:a16="http://schemas.microsoft.com/office/drawing/2014/main" id="{698807B3-745D-43C8-86C2-69A2AA5BCD99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6" name="Rechteck 5635">
                  <a:extLst>
                    <a:ext uri="{FF2B5EF4-FFF2-40B4-BE49-F238E27FC236}">
                      <a16:creationId xmlns:a16="http://schemas.microsoft.com/office/drawing/2014/main" id="{EF9C23F4-C692-44BD-A460-0D3DB892122B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7" name="Rechteck 5636">
                  <a:extLst>
                    <a:ext uri="{FF2B5EF4-FFF2-40B4-BE49-F238E27FC236}">
                      <a16:creationId xmlns:a16="http://schemas.microsoft.com/office/drawing/2014/main" id="{4B870D62-273C-473F-8B0D-901303901934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8" name="Rechteck 5637">
                  <a:extLst>
                    <a:ext uri="{FF2B5EF4-FFF2-40B4-BE49-F238E27FC236}">
                      <a16:creationId xmlns:a16="http://schemas.microsoft.com/office/drawing/2014/main" id="{8DD645E5-26E1-4CA2-A268-206A1D45046D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39" name="Rechteck 5638">
                  <a:extLst>
                    <a:ext uri="{FF2B5EF4-FFF2-40B4-BE49-F238E27FC236}">
                      <a16:creationId xmlns:a16="http://schemas.microsoft.com/office/drawing/2014/main" id="{2EF4440B-DFD3-449B-B75B-06067F6CC7EA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0" name="Rechteck 5639">
                  <a:extLst>
                    <a:ext uri="{FF2B5EF4-FFF2-40B4-BE49-F238E27FC236}">
                      <a16:creationId xmlns:a16="http://schemas.microsoft.com/office/drawing/2014/main" id="{8A73BFAE-E134-474F-AE7A-391C205FC19F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1" name="Rechteck 5640">
                  <a:extLst>
                    <a:ext uri="{FF2B5EF4-FFF2-40B4-BE49-F238E27FC236}">
                      <a16:creationId xmlns:a16="http://schemas.microsoft.com/office/drawing/2014/main" id="{52582CA2-B6DF-4BBA-86F3-4ADDB50F65DD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2" name="Rechteck 5641">
                  <a:extLst>
                    <a:ext uri="{FF2B5EF4-FFF2-40B4-BE49-F238E27FC236}">
                      <a16:creationId xmlns:a16="http://schemas.microsoft.com/office/drawing/2014/main" id="{16841107-ACDE-458C-BFA0-A58E4322F314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3" name="Rechteck 5642">
                  <a:extLst>
                    <a:ext uri="{FF2B5EF4-FFF2-40B4-BE49-F238E27FC236}">
                      <a16:creationId xmlns:a16="http://schemas.microsoft.com/office/drawing/2014/main" id="{F066B654-C53B-4F0A-A05E-E7E4CECDE88A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4" name="Rechteck 5643">
                  <a:extLst>
                    <a:ext uri="{FF2B5EF4-FFF2-40B4-BE49-F238E27FC236}">
                      <a16:creationId xmlns:a16="http://schemas.microsoft.com/office/drawing/2014/main" id="{6DB57ADA-37E6-4FA6-B5C0-318849DC7FE5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5" name="Rechteck 5644">
                  <a:extLst>
                    <a:ext uri="{FF2B5EF4-FFF2-40B4-BE49-F238E27FC236}">
                      <a16:creationId xmlns:a16="http://schemas.microsoft.com/office/drawing/2014/main" id="{11587173-2AFA-4E8C-B859-A3BB1D7D0F2F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6" name="Rechteck 5645">
                  <a:extLst>
                    <a:ext uri="{FF2B5EF4-FFF2-40B4-BE49-F238E27FC236}">
                      <a16:creationId xmlns:a16="http://schemas.microsoft.com/office/drawing/2014/main" id="{C4A12DC8-F566-4A73-8F9F-6139FA93733C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7" name="Rechteck 5646">
                  <a:extLst>
                    <a:ext uri="{FF2B5EF4-FFF2-40B4-BE49-F238E27FC236}">
                      <a16:creationId xmlns:a16="http://schemas.microsoft.com/office/drawing/2014/main" id="{C6E2E958-7E06-4177-BBAA-3EFEE829E5A0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8" name="Rechteck 5647">
                  <a:extLst>
                    <a:ext uri="{FF2B5EF4-FFF2-40B4-BE49-F238E27FC236}">
                      <a16:creationId xmlns:a16="http://schemas.microsoft.com/office/drawing/2014/main" id="{1C5D40E1-D036-41F7-8232-A4E7AB60C444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49" name="Rechteck 5648">
                  <a:extLst>
                    <a:ext uri="{FF2B5EF4-FFF2-40B4-BE49-F238E27FC236}">
                      <a16:creationId xmlns:a16="http://schemas.microsoft.com/office/drawing/2014/main" id="{EEABA95F-E6AE-4E3B-90C7-EF5EDDA4E6C4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0" name="Rechteck 5649">
                  <a:extLst>
                    <a:ext uri="{FF2B5EF4-FFF2-40B4-BE49-F238E27FC236}">
                      <a16:creationId xmlns:a16="http://schemas.microsoft.com/office/drawing/2014/main" id="{253CF665-5414-4BAC-891D-57CFC4A0040F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1" name="Rechteck 5650">
                  <a:extLst>
                    <a:ext uri="{FF2B5EF4-FFF2-40B4-BE49-F238E27FC236}">
                      <a16:creationId xmlns:a16="http://schemas.microsoft.com/office/drawing/2014/main" id="{4D93983F-202B-4077-9B7D-8F97DB09C16F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2" name="Rechteck 5651">
                  <a:extLst>
                    <a:ext uri="{FF2B5EF4-FFF2-40B4-BE49-F238E27FC236}">
                      <a16:creationId xmlns:a16="http://schemas.microsoft.com/office/drawing/2014/main" id="{2F3CDD85-4F8F-430A-AFD1-C884771D1BDC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3" name="Rechteck 5652">
                  <a:extLst>
                    <a:ext uri="{FF2B5EF4-FFF2-40B4-BE49-F238E27FC236}">
                      <a16:creationId xmlns:a16="http://schemas.microsoft.com/office/drawing/2014/main" id="{AFFD771C-800D-43EF-807F-6EEE397F8C5A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4" name="Rechteck 5653">
                  <a:extLst>
                    <a:ext uri="{FF2B5EF4-FFF2-40B4-BE49-F238E27FC236}">
                      <a16:creationId xmlns:a16="http://schemas.microsoft.com/office/drawing/2014/main" id="{1CC9446E-215C-47FD-971E-C3A47DA915C3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5" name="Rechteck 5654">
                  <a:extLst>
                    <a:ext uri="{FF2B5EF4-FFF2-40B4-BE49-F238E27FC236}">
                      <a16:creationId xmlns:a16="http://schemas.microsoft.com/office/drawing/2014/main" id="{36C7C856-5321-4004-AD7B-CAF9469D0A23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656" name="Rechteck 5655">
                  <a:extLst>
                    <a:ext uri="{FF2B5EF4-FFF2-40B4-BE49-F238E27FC236}">
                      <a16:creationId xmlns:a16="http://schemas.microsoft.com/office/drawing/2014/main" id="{3A4E2C86-8238-4ECF-8723-163011B1FE7E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463" name="Rechteck 7462">
                  <a:extLst>
                    <a:ext uri="{FF2B5EF4-FFF2-40B4-BE49-F238E27FC236}">
                      <a16:creationId xmlns:a16="http://schemas.microsoft.com/office/drawing/2014/main" id="{F9DA56DA-8EC9-48F6-8FE7-81B859DEB3F0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5209" name="Gruppieren 5208">
                <a:extLst>
                  <a:ext uri="{FF2B5EF4-FFF2-40B4-BE49-F238E27FC236}">
                    <a16:creationId xmlns:a16="http://schemas.microsoft.com/office/drawing/2014/main" id="{A4CBE82C-5704-4F91-A458-65A1205ECBD8}"/>
                  </a:ext>
                </a:extLst>
              </p:cNvPr>
              <p:cNvGrpSpPr/>
              <p:nvPr userDrawn="1"/>
            </p:nvGrpSpPr>
            <p:grpSpPr>
              <a:xfrm>
                <a:off x="24939" y="728313"/>
                <a:ext cx="10082500" cy="720000"/>
                <a:chOff x="24939" y="24939"/>
                <a:chExt cx="10082500" cy="720000"/>
              </a:xfrm>
            </p:grpSpPr>
            <p:sp>
              <p:nvSpPr>
                <p:cNvPr id="5210" name="Rechteck 5209">
                  <a:extLst>
                    <a:ext uri="{FF2B5EF4-FFF2-40B4-BE49-F238E27FC236}">
                      <a16:creationId xmlns:a16="http://schemas.microsoft.com/office/drawing/2014/main" id="{3D8A241F-7ED1-4208-8A7A-8DC4B028B13A}"/>
                    </a:ext>
                  </a:extLst>
                </p:cNvPr>
                <p:cNvSpPr/>
                <p:nvPr userDrawn="1"/>
              </p:nvSpPr>
              <p:spPr>
                <a:xfrm>
                  <a:off x="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1" name="Rechteck 5210">
                  <a:extLst>
                    <a:ext uri="{FF2B5EF4-FFF2-40B4-BE49-F238E27FC236}">
                      <a16:creationId xmlns:a16="http://schemas.microsoft.com/office/drawing/2014/main" id="{C91F798D-D004-4FA3-B776-ADAA1F194924}"/>
                    </a:ext>
                  </a:extLst>
                </p:cNvPr>
                <p:cNvSpPr/>
                <p:nvPr userDrawn="1"/>
              </p:nvSpPr>
              <p:spPr>
                <a:xfrm>
                  <a:off x="2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2" name="Rechteck 5211">
                  <a:extLst>
                    <a:ext uri="{FF2B5EF4-FFF2-40B4-BE49-F238E27FC236}">
                      <a16:creationId xmlns:a16="http://schemas.microsoft.com/office/drawing/2014/main" id="{CC121342-4EFA-49CB-BD28-EAF13E001930}"/>
                    </a:ext>
                  </a:extLst>
                </p:cNvPr>
                <p:cNvSpPr/>
                <p:nvPr userDrawn="1"/>
              </p:nvSpPr>
              <p:spPr>
                <a:xfrm>
                  <a:off x="3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3" name="Rechteck 5212">
                  <a:extLst>
                    <a:ext uri="{FF2B5EF4-FFF2-40B4-BE49-F238E27FC236}">
                      <a16:creationId xmlns:a16="http://schemas.microsoft.com/office/drawing/2014/main" id="{7A33CC43-F86D-4285-B74E-9D73196F1659}"/>
                    </a:ext>
                  </a:extLst>
                </p:cNvPr>
                <p:cNvSpPr/>
                <p:nvPr userDrawn="1"/>
              </p:nvSpPr>
              <p:spPr>
                <a:xfrm>
                  <a:off x="5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4" name="Rechteck 5213">
                  <a:extLst>
                    <a:ext uri="{FF2B5EF4-FFF2-40B4-BE49-F238E27FC236}">
                      <a16:creationId xmlns:a16="http://schemas.microsoft.com/office/drawing/2014/main" id="{D9D4CF84-3E4A-42CC-92FF-DAD2DE953496}"/>
                    </a:ext>
                  </a:extLst>
                </p:cNvPr>
                <p:cNvSpPr/>
                <p:nvPr userDrawn="1"/>
              </p:nvSpPr>
              <p:spPr>
                <a:xfrm>
                  <a:off x="7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5" name="Rechteck 5214">
                  <a:extLst>
                    <a:ext uri="{FF2B5EF4-FFF2-40B4-BE49-F238E27FC236}">
                      <a16:creationId xmlns:a16="http://schemas.microsoft.com/office/drawing/2014/main" id="{97D1E50F-4A5C-4690-A05E-736617948A2D}"/>
                    </a:ext>
                  </a:extLst>
                </p:cNvPr>
                <p:cNvSpPr/>
                <p:nvPr userDrawn="1"/>
              </p:nvSpPr>
              <p:spPr>
                <a:xfrm>
                  <a:off x="9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6" name="Rechteck 5215">
                  <a:extLst>
                    <a:ext uri="{FF2B5EF4-FFF2-40B4-BE49-F238E27FC236}">
                      <a16:creationId xmlns:a16="http://schemas.microsoft.com/office/drawing/2014/main" id="{6CD13E6B-E15C-4781-9655-F5DC4AFE616C}"/>
                    </a:ext>
                  </a:extLst>
                </p:cNvPr>
                <p:cNvSpPr/>
                <p:nvPr userDrawn="1"/>
              </p:nvSpPr>
              <p:spPr>
                <a:xfrm>
                  <a:off x="11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7" name="Rechteck 5216">
                  <a:extLst>
                    <a:ext uri="{FF2B5EF4-FFF2-40B4-BE49-F238E27FC236}">
                      <a16:creationId xmlns:a16="http://schemas.microsoft.com/office/drawing/2014/main" id="{63B04056-8D63-4CDF-B8F0-3C5F35676926}"/>
                    </a:ext>
                  </a:extLst>
                </p:cNvPr>
                <p:cNvSpPr/>
                <p:nvPr userDrawn="1"/>
              </p:nvSpPr>
              <p:spPr>
                <a:xfrm>
                  <a:off x="12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8" name="Rechteck 5217">
                  <a:extLst>
                    <a:ext uri="{FF2B5EF4-FFF2-40B4-BE49-F238E27FC236}">
                      <a16:creationId xmlns:a16="http://schemas.microsoft.com/office/drawing/2014/main" id="{BC0067DC-98E5-40A3-9AAA-9CF7435550D8}"/>
                    </a:ext>
                  </a:extLst>
                </p:cNvPr>
                <p:cNvSpPr/>
                <p:nvPr userDrawn="1"/>
              </p:nvSpPr>
              <p:spPr>
                <a:xfrm>
                  <a:off x="14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19" name="Rechteck 5218">
                  <a:extLst>
                    <a:ext uri="{FF2B5EF4-FFF2-40B4-BE49-F238E27FC236}">
                      <a16:creationId xmlns:a16="http://schemas.microsoft.com/office/drawing/2014/main" id="{53E76A98-559E-4220-BD40-CC8BEA2FB69F}"/>
                    </a:ext>
                  </a:extLst>
                </p:cNvPr>
                <p:cNvSpPr/>
                <p:nvPr userDrawn="1"/>
              </p:nvSpPr>
              <p:spPr>
                <a:xfrm>
                  <a:off x="16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0" name="Rechteck 5219">
                  <a:extLst>
                    <a:ext uri="{FF2B5EF4-FFF2-40B4-BE49-F238E27FC236}">
                      <a16:creationId xmlns:a16="http://schemas.microsoft.com/office/drawing/2014/main" id="{4017C75A-DC94-4654-8540-FD0E11E6E990}"/>
                    </a:ext>
                  </a:extLst>
                </p:cNvPr>
                <p:cNvSpPr/>
                <p:nvPr userDrawn="1"/>
              </p:nvSpPr>
              <p:spPr>
                <a:xfrm>
                  <a:off x="18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1" name="Rechteck 5220">
                  <a:extLst>
                    <a:ext uri="{FF2B5EF4-FFF2-40B4-BE49-F238E27FC236}">
                      <a16:creationId xmlns:a16="http://schemas.microsoft.com/office/drawing/2014/main" id="{492510C2-4AC7-4B58-9242-CB9B50899ED1}"/>
                    </a:ext>
                  </a:extLst>
                </p:cNvPr>
                <p:cNvSpPr/>
                <p:nvPr userDrawn="1"/>
              </p:nvSpPr>
              <p:spPr>
                <a:xfrm>
                  <a:off x="20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2" name="Rechteck 5221">
                  <a:extLst>
                    <a:ext uri="{FF2B5EF4-FFF2-40B4-BE49-F238E27FC236}">
                      <a16:creationId xmlns:a16="http://schemas.microsoft.com/office/drawing/2014/main" id="{A0318B32-4271-4E90-A071-BE1615FFDE03}"/>
                    </a:ext>
                  </a:extLst>
                </p:cNvPr>
                <p:cNvSpPr/>
                <p:nvPr userDrawn="1"/>
              </p:nvSpPr>
              <p:spPr>
                <a:xfrm>
                  <a:off x="21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3" name="Rechteck 5222">
                  <a:extLst>
                    <a:ext uri="{FF2B5EF4-FFF2-40B4-BE49-F238E27FC236}">
                      <a16:creationId xmlns:a16="http://schemas.microsoft.com/office/drawing/2014/main" id="{4F22C8DD-016D-41AD-9D8D-0E64962AA316}"/>
                    </a:ext>
                  </a:extLst>
                </p:cNvPr>
                <p:cNvSpPr/>
                <p:nvPr userDrawn="1"/>
              </p:nvSpPr>
              <p:spPr>
                <a:xfrm>
                  <a:off x="23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4" name="Rechteck 5223">
                  <a:extLst>
                    <a:ext uri="{FF2B5EF4-FFF2-40B4-BE49-F238E27FC236}">
                      <a16:creationId xmlns:a16="http://schemas.microsoft.com/office/drawing/2014/main" id="{6670FE1B-D93D-4B14-837B-D61A9FAF7BDF}"/>
                    </a:ext>
                  </a:extLst>
                </p:cNvPr>
                <p:cNvSpPr/>
                <p:nvPr userDrawn="1"/>
              </p:nvSpPr>
              <p:spPr>
                <a:xfrm>
                  <a:off x="25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5" name="Rechteck 5224">
                  <a:extLst>
                    <a:ext uri="{FF2B5EF4-FFF2-40B4-BE49-F238E27FC236}">
                      <a16:creationId xmlns:a16="http://schemas.microsoft.com/office/drawing/2014/main" id="{BB269E56-2677-49FB-958A-6B180D5A88AF}"/>
                    </a:ext>
                  </a:extLst>
                </p:cNvPr>
                <p:cNvSpPr/>
                <p:nvPr userDrawn="1"/>
              </p:nvSpPr>
              <p:spPr>
                <a:xfrm>
                  <a:off x="27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6" name="Rechteck 5225">
                  <a:extLst>
                    <a:ext uri="{FF2B5EF4-FFF2-40B4-BE49-F238E27FC236}">
                      <a16:creationId xmlns:a16="http://schemas.microsoft.com/office/drawing/2014/main" id="{0944989E-0034-4CDE-8138-A4DA107F256F}"/>
                    </a:ext>
                  </a:extLst>
                </p:cNvPr>
                <p:cNvSpPr/>
                <p:nvPr userDrawn="1"/>
              </p:nvSpPr>
              <p:spPr>
                <a:xfrm>
                  <a:off x="29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7" name="Rechteck 5226">
                  <a:extLst>
                    <a:ext uri="{FF2B5EF4-FFF2-40B4-BE49-F238E27FC236}">
                      <a16:creationId xmlns:a16="http://schemas.microsoft.com/office/drawing/2014/main" id="{CF760001-8611-4482-8CC2-14965E2A5FCE}"/>
                    </a:ext>
                  </a:extLst>
                </p:cNvPr>
                <p:cNvSpPr/>
                <p:nvPr userDrawn="1"/>
              </p:nvSpPr>
              <p:spPr>
                <a:xfrm>
                  <a:off x="30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8" name="Rechteck 5227">
                  <a:extLst>
                    <a:ext uri="{FF2B5EF4-FFF2-40B4-BE49-F238E27FC236}">
                      <a16:creationId xmlns:a16="http://schemas.microsoft.com/office/drawing/2014/main" id="{652A6E61-2FD0-4D7E-8DCA-408D9A11E75D}"/>
                    </a:ext>
                  </a:extLst>
                </p:cNvPr>
                <p:cNvSpPr/>
                <p:nvPr userDrawn="1"/>
              </p:nvSpPr>
              <p:spPr>
                <a:xfrm>
                  <a:off x="32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29" name="Rechteck 5228">
                  <a:extLst>
                    <a:ext uri="{FF2B5EF4-FFF2-40B4-BE49-F238E27FC236}">
                      <a16:creationId xmlns:a16="http://schemas.microsoft.com/office/drawing/2014/main" id="{7F74B240-AB73-4DE0-9BC1-5239FA69C1C3}"/>
                    </a:ext>
                  </a:extLst>
                </p:cNvPr>
                <p:cNvSpPr/>
                <p:nvPr userDrawn="1"/>
              </p:nvSpPr>
              <p:spPr>
                <a:xfrm>
                  <a:off x="34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0" name="Rechteck 5229">
                  <a:extLst>
                    <a:ext uri="{FF2B5EF4-FFF2-40B4-BE49-F238E27FC236}">
                      <a16:creationId xmlns:a16="http://schemas.microsoft.com/office/drawing/2014/main" id="{8B9C1A6D-93B4-4B7A-81F7-821D8E08E117}"/>
                    </a:ext>
                  </a:extLst>
                </p:cNvPr>
                <p:cNvSpPr/>
                <p:nvPr userDrawn="1"/>
              </p:nvSpPr>
              <p:spPr>
                <a:xfrm>
                  <a:off x="36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1" name="Rechteck 5230">
                  <a:extLst>
                    <a:ext uri="{FF2B5EF4-FFF2-40B4-BE49-F238E27FC236}">
                      <a16:creationId xmlns:a16="http://schemas.microsoft.com/office/drawing/2014/main" id="{4F0DF10D-16A5-4E5E-9644-ACC6D5418398}"/>
                    </a:ext>
                  </a:extLst>
                </p:cNvPr>
                <p:cNvSpPr/>
                <p:nvPr userDrawn="1"/>
              </p:nvSpPr>
              <p:spPr>
                <a:xfrm>
                  <a:off x="38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2" name="Rechteck 5231">
                  <a:extLst>
                    <a:ext uri="{FF2B5EF4-FFF2-40B4-BE49-F238E27FC236}">
                      <a16:creationId xmlns:a16="http://schemas.microsoft.com/office/drawing/2014/main" id="{2C268DDF-03F9-4D28-85AC-7F4C4CD8499C}"/>
                    </a:ext>
                  </a:extLst>
                </p:cNvPr>
                <p:cNvSpPr/>
                <p:nvPr userDrawn="1"/>
              </p:nvSpPr>
              <p:spPr>
                <a:xfrm>
                  <a:off x="39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3" name="Rechteck 5232">
                  <a:extLst>
                    <a:ext uri="{FF2B5EF4-FFF2-40B4-BE49-F238E27FC236}">
                      <a16:creationId xmlns:a16="http://schemas.microsoft.com/office/drawing/2014/main" id="{EC727464-2DF1-48F2-8DFA-0C0E82DDDB27}"/>
                    </a:ext>
                  </a:extLst>
                </p:cNvPr>
                <p:cNvSpPr/>
                <p:nvPr userDrawn="1"/>
              </p:nvSpPr>
              <p:spPr>
                <a:xfrm>
                  <a:off x="41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4" name="Rechteck 5233">
                  <a:extLst>
                    <a:ext uri="{FF2B5EF4-FFF2-40B4-BE49-F238E27FC236}">
                      <a16:creationId xmlns:a16="http://schemas.microsoft.com/office/drawing/2014/main" id="{E8112BC6-F463-4697-A5B5-B3EECB3B3595}"/>
                    </a:ext>
                  </a:extLst>
                </p:cNvPr>
                <p:cNvSpPr/>
                <p:nvPr userDrawn="1"/>
              </p:nvSpPr>
              <p:spPr>
                <a:xfrm>
                  <a:off x="43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5" name="Rechteck 5234">
                  <a:extLst>
                    <a:ext uri="{FF2B5EF4-FFF2-40B4-BE49-F238E27FC236}">
                      <a16:creationId xmlns:a16="http://schemas.microsoft.com/office/drawing/2014/main" id="{AB7060D7-495B-478B-B71F-106D7CBB6B6B}"/>
                    </a:ext>
                  </a:extLst>
                </p:cNvPr>
                <p:cNvSpPr/>
                <p:nvPr userDrawn="1"/>
              </p:nvSpPr>
              <p:spPr>
                <a:xfrm>
                  <a:off x="45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6" name="Rechteck 5235">
                  <a:extLst>
                    <a:ext uri="{FF2B5EF4-FFF2-40B4-BE49-F238E27FC236}">
                      <a16:creationId xmlns:a16="http://schemas.microsoft.com/office/drawing/2014/main" id="{A84384C3-F660-42AA-9DFA-EB5061E452E9}"/>
                    </a:ext>
                  </a:extLst>
                </p:cNvPr>
                <p:cNvSpPr/>
                <p:nvPr userDrawn="1"/>
              </p:nvSpPr>
              <p:spPr>
                <a:xfrm>
                  <a:off x="47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7" name="Rechteck 5236">
                  <a:extLst>
                    <a:ext uri="{FF2B5EF4-FFF2-40B4-BE49-F238E27FC236}">
                      <a16:creationId xmlns:a16="http://schemas.microsoft.com/office/drawing/2014/main" id="{5452D823-A664-45FC-B3B4-585CDD23ECE7}"/>
                    </a:ext>
                  </a:extLst>
                </p:cNvPr>
                <p:cNvSpPr/>
                <p:nvPr userDrawn="1"/>
              </p:nvSpPr>
              <p:spPr>
                <a:xfrm>
                  <a:off x="48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8" name="Rechteck 5237">
                  <a:extLst>
                    <a:ext uri="{FF2B5EF4-FFF2-40B4-BE49-F238E27FC236}">
                      <a16:creationId xmlns:a16="http://schemas.microsoft.com/office/drawing/2014/main" id="{6FD8F7FB-37E8-41E8-A6A2-D157A1A8FDB3}"/>
                    </a:ext>
                  </a:extLst>
                </p:cNvPr>
                <p:cNvSpPr/>
                <p:nvPr userDrawn="1"/>
              </p:nvSpPr>
              <p:spPr>
                <a:xfrm>
                  <a:off x="50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39" name="Rechteck 5238">
                  <a:extLst>
                    <a:ext uri="{FF2B5EF4-FFF2-40B4-BE49-F238E27FC236}">
                      <a16:creationId xmlns:a16="http://schemas.microsoft.com/office/drawing/2014/main" id="{040877FE-C555-4E8B-86B9-3379F1E27AFA}"/>
                    </a:ext>
                  </a:extLst>
                </p:cNvPr>
                <p:cNvSpPr/>
                <p:nvPr userDrawn="1"/>
              </p:nvSpPr>
              <p:spPr>
                <a:xfrm>
                  <a:off x="52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0" name="Rechteck 5239">
                  <a:extLst>
                    <a:ext uri="{FF2B5EF4-FFF2-40B4-BE49-F238E27FC236}">
                      <a16:creationId xmlns:a16="http://schemas.microsoft.com/office/drawing/2014/main" id="{539F87D3-D2D3-4A6F-AF2D-D60369AA63CC}"/>
                    </a:ext>
                  </a:extLst>
                </p:cNvPr>
                <p:cNvSpPr/>
                <p:nvPr userDrawn="1"/>
              </p:nvSpPr>
              <p:spPr>
                <a:xfrm>
                  <a:off x="54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1" name="Rechteck 5240">
                  <a:extLst>
                    <a:ext uri="{FF2B5EF4-FFF2-40B4-BE49-F238E27FC236}">
                      <a16:creationId xmlns:a16="http://schemas.microsoft.com/office/drawing/2014/main" id="{D54CD274-D4E9-401D-A995-496250BFDF63}"/>
                    </a:ext>
                  </a:extLst>
                </p:cNvPr>
                <p:cNvSpPr/>
                <p:nvPr userDrawn="1"/>
              </p:nvSpPr>
              <p:spPr>
                <a:xfrm>
                  <a:off x="56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2" name="Rechteck 5241">
                  <a:extLst>
                    <a:ext uri="{FF2B5EF4-FFF2-40B4-BE49-F238E27FC236}">
                      <a16:creationId xmlns:a16="http://schemas.microsoft.com/office/drawing/2014/main" id="{C90F852C-9066-4F1D-BBFE-942676222E62}"/>
                    </a:ext>
                  </a:extLst>
                </p:cNvPr>
                <p:cNvSpPr/>
                <p:nvPr userDrawn="1"/>
              </p:nvSpPr>
              <p:spPr>
                <a:xfrm>
                  <a:off x="57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3" name="Rechteck 5242">
                  <a:extLst>
                    <a:ext uri="{FF2B5EF4-FFF2-40B4-BE49-F238E27FC236}">
                      <a16:creationId xmlns:a16="http://schemas.microsoft.com/office/drawing/2014/main" id="{74BD1179-44FF-4098-90EA-20DA1BF796D1}"/>
                    </a:ext>
                  </a:extLst>
                </p:cNvPr>
                <p:cNvSpPr/>
                <p:nvPr userDrawn="1"/>
              </p:nvSpPr>
              <p:spPr>
                <a:xfrm>
                  <a:off x="59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4" name="Rechteck 5243">
                  <a:extLst>
                    <a:ext uri="{FF2B5EF4-FFF2-40B4-BE49-F238E27FC236}">
                      <a16:creationId xmlns:a16="http://schemas.microsoft.com/office/drawing/2014/main" id="{0C46C94A-0E77-4718-A799-5167A30518F1}"/>
                    </a:ext>
                  </a:extLst>
                </p:cNvPr>
                <p:cNvSpPr/>
                <p:nvPr userDrawn="1"/>
              </p:nvSpPr>
              <p:spPr>
                <a:xfrm>
                  <a:off x="61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5" name="Rechteck 5244">
                  <a:extLst>
                    <a:ext uri="{FF2B5EF4-FFF2-40B4-BE49-F238E27FC236}">
                      <a16:creationId xmlns:a16="http://schemas.microsoft.com/office/drawing/2014/main" id="{5F7D5A34-7E28-4BA9-B56B-2A062EE7A412}"/>
                    </a:ext>
                  </a:extLst>
                </p:cNvPr>
                <p:cNvSpPr/>
                <p:nvPr userDrawn="1"/>
              </p:nvSpPr>
              <p:spPr>
                <a:xfrm>
                  <a:off x="63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6" name="Rechteck 5245">
                  <a:extLst>
                    <a:ext uri="{FF2B5EF4-FFF2-40B4-BE49-F238E27FC236}">
                      <a16:creationId xmlns:a16="http://schemas.microsoft.com/office/drawing/2014/main" id="{17F2110C-B1E0-4835-846B-52FFF48E203F}"/>
                    </a:ext>
                  </a:extLst>
                </p:cNvPr>
                <p:cNvSpPr/>
                <p:nvPr userDrawn="1"/>
              </p:nvSpPr>
              <p:spPr>
                <a:xfrm>
                  <a:off x="65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7" name="Rechteck 5246">
                  <a:extLst>
                    <a:ext uri="{FF2B5EF4-FFF2-40B4-BE49-F238E27FC236}">
                      <a16:creationId xmlns:a16="http://schemas.microsoft.com/office/drawing/2014/main" id="{BE7C1784-7AE1-49C8-B06C-073326A3C47B}"/>
                    </a:ext>
                  </a:extLst>
                </p:cNvPr>
                <p:cNvSpPr/>
                <p:nvPr userDrawn="1"/>
              </p:nvSpPr>
              <p:spPr>
                <a:xfrm>
                  <a:off x="66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8" name="Rechteck 5247">
                  <a:extLst>
                    <a:ext uri="{FF2B5EF4-FFF2-40B4-BE49-F238E27FC236}">
                      <a16:creationId xmlns:a16="http://schemas.microsoft.com/office/drawing/2014/main" id="{9EAD2707-8AB0-4FF2-BCB2-97502CA968E4}"/>
                    </a:ext>
                  </a:extLst>
                </p:cNvPr>
                <p:cNvSpPr/>
                <p:nvPr userDrawn="1"/>
              </p:nvSpPr>
              <p:spPr>
                <a:xfrm>
                  <a:off x="68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49" name="Rechteck 5248">
                  <a:extLst>
                    <a:ext uri="{FF2B5EF4-FFF2-40B4-BE49-F238E27FC236}">
                      <a16:creationId xmlns:a16="http://schemas.microsoft.com/office/drawing/2014/main" id="{435A274C-2596-4770-8B3C-37624400BC19}"/>
                    </a:ext>
                  </a:extLst>
                </p:cNvPr>
                <p:cNvSpPr/>
                <p:nvPr userDrawn="1"/>
              </p:nvSpPr>
              <p:spPr>
                <a:xfrm>
                  <a:off x="704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0" name="Rechteck 5249">
                  <a:extLst>
                    <a:ext uri="{FF2B5EF4-FFF2-40B4-BE49-F238E27FC236}">
                      <a16:creationId xmlns:a16="http://schemas.microsoft.com/office/drawing/2014/main" id="{3E163E77-6D28-480F-A4AA-28B5B60381E2}"/>
                    </a:ext>
                  </a:extLst>
                </p:cNvPr>
                <p:cNvSpPr/>
                <p:nvPr userDrawn="1"/>
              </p:nvSpPr>
              <p:spPr>
                <a:xfrm>
                  <a:off x="722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1" name="Rechteck 5250">
                  <a:extLst>
                    <a:ext uri="{FF2B5EF4-FFF2-40B4-BE49-F238E27FC236}">
                      <a16:creationId xmlns:a16="http://schemas.microsoft.com/office/drawing/2014/main" id="{01B16CD2-F785-4260-8C1E-A45DE715EF2B}"/>
                    </a:ext>
                  </a:extLst>
                </p:cNvPr>
                <p:cNvSpPr/>
                <p:nvPr userDrawn="1"/>
              </p:nvSpPr>
              <p:spPr>
                <a:xfrm>
                  <a:off x="740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2" name="Rechteck 5251">
                  <a:extLst>
                    <a:ext uri="{FF2B5EF4-FFF2-40B4-BE49-F238E27FC236}">
                      <a16:creationId xmlns:a16="http://schemas.microsoft.com/office/drawing/2014/main" id="{2B215F9E-0ADA-4BD2-BE55-ED41085968BE}"/>
                    </a:ext>
                  </a:extLst>
                </p:cNvPr>
                <p:cNvSpPr/>
                <p:nvPr userDrawn="1"/>
              </p:nvSpPr>
              <p:spPr>
                <a:xfrm>
                  <a:off x="758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3" name="Rechteck 5252">
                  <a:extLst>
                    <a:ext uri="{FF2B5EF4-FFF2-40B4-BE49-F238E27FC236}">
                      <a16:creationId xmlns:a16="http://schemas.microsoft.com/office/drawing/2014/main" id="{886FB209-EA5D-4135-8A1F-337635012603}"/>
                    </a:ext>
                  </a:extLst>
                </p:cNvPr>
                <p:cNvSpPr/>
                <p:nvPr userDrawn="1"/>
              </p:nvSpPr>
              <p:spPr>
                <a:xfrm>
                  <a:off x="77649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4" name="Rechteck 5253">
                  <a:extLst>
                    <a:ext uri="{FF2B5EF4-FFF2-40B4-BE49-F238E27FC236}">
                      <a16:creationId xmlns:a16="http://schemas.microsoft.com/office/drawing/2014/main" id="{52BFB016-FCE5-4AD7-B06E-EB64AFADF5CF}"/>
                    </a:ext>
                  </a:extLst>
                </p:cNvPr>
                <p:cNvSpPr/>
                <p:nvPr userDrawn="1"/>
              </p:nvSpPr>
              <p:spPr>
                <a:xfrm>
                  <a:off x="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5" name="Rechteck 5254">
                  <a:extLst>
                    <a:ext uri="{FF2B5EF4-FFF2-40B4-BE49-F238E27FC236}">
                      <a16:creationId xmlns:a16="http://schemas.microsoft.com/office/drawing/2014/main" id="{83E6FD72-095B-46A4-8325-9440F62EA656}"/>
                    </a:ext>
                  </a:extLst>
                </p:cNvPr>
                <p:cNvSpPr/>
                <p:nvPr userDrawn="1"/>
              </p:nvSpPr>
              <p:spPr>
                <a:xfrm>
                  <a:off x="2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6" name="Rechteck 5255">
                  <a:extLst>
                    <a:ext uri="{FF2B5EF4-FFF2-40B4-BE49-F238E27FC236}">
                      <a16:creationId xmlns:a16="http://schemas.microsoft.com/office/drawing/2014/main" id="{0FED9FF4-CFA5-4456-B2BF-4F20902F0579}"/>
                    </a:ext>
                  </a:extLst>
                </p:cNvPr>
                <p:cNvSpPr/>
                <p:nvPr userDrawn="1"/>
              </p:nvSpPr>
              <p:spPr>
                <a:xfrm>
                  <a:off x="3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7" name="Rechteck 5256">
                  <a:extLst>
                    <a:ext uri="{FF2B5EF4-FFF2-40B4-BE49-F238E27FC236}">
                      <a16:creationId xmlns:a16="http://schemas.microsoft.com/office/drawing/2014/main" id="{531DB371-4D5F-4FDE-8278-15BA7EE6E1F2}"/>
                    </a:ext>
                  </a:extLst>
                </p:cNvPr>
                <p:cNvSpPr/>
                <p:nvPr userDrawn="1"/>
              </p:nvSpPr>
              <p:spPr>
                <a:xfrm>
                  <a:off x="5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8" name="Rechteck 5257">
                  <a:extLst>
                    <a:ext uri="{FF2B5EF4-FFF2-40B4-BE49-F238E27FC236}">
                      <a16:creationId xmlns:a16="http://schemas.microsoft.com/office/drawing/2014/main" id="{88777D9D-AFD3-426D-BE03-746DFC7920A4}"/>
                    </a:ext>
                  </a:extLst>
                </p:cNvPr>
                <p:cNvSpPr/>
                <p:nvPr userDrawn="1"/>
              </p:nvSpPr>
              <p:spPr>
                <a:xfrm>
                  <a:off x="7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59" name="Rechteck 5258">
                  <a:extLst>
                    <a:ext uri="{FF2B5EF4-FFF2-40B4-BE49-F238E27FC236}">
                      <a16:creationId xmlns:a16="http://schemas.microsoft.com/office/drawing/2014/main" id="{EB1E53A7-1F95-4D12-A931-91D121D598D6}"/>
                    </a:ext>
                  </a:extLst>
                </p:cNvPr>
                <p:cNvSpPr/>
                <p:nvPr userDrawn="1"/>
              </p:nvSpPr>
              <p:spPr>
                <a:xfrm>
                  <a:off x="9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0" name="Rechteck 5259">
                  <a:extLst>
                    <a:ext uri="{FF2B5EF4-FFF2-40B4-BE49-F238E27FC236}">
                      <a16:creationId xmlns:a16="http://schemas.microsoft.com/office/drawing/2014/main" id="{AAE84046-F5E1-4709-A117-163610F70B0A}"/>
                    </a:ext>
                  </a:extLst>
                </p:cNvPr>
                <p:cNvSpPr/>
                <p:nvPr userDrawn="1"/>
              </p:nvSpPr>
              <p:spPr>
                <a:xfrm>
                  <a:off x="11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1" name="Rechteck 5260">
                  <a:extLst>
                    <a:ext uri="{FF2B5EF4-FFF2-40B4-BE49-F238E27FC236}">
                      <a16:creationId xmlns:a16="http://schemas.microsoft.com/office/drawing/2014/main" id="{079B97C3-5EBD-4989-A7B7-21514100AA44}"/>
                    </a:ext>
                  </a:extLst>
                </p:cNvPr>
                <p:cNvSpPr/>
                <p:nvPr userDrawn="1"/>
              </p:nvSpPr>
              <p:spPr>
                <a:xfrm>
                  <a:off x="12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2" name="Rechteck 5261">
                  <a:extLst>
                    <a:ext uri="{FF2B5EF4-FFF2-40B4-BE49-F238E27FC236}">
                      <a16:creationId xmlns:a16="http://schemas.microsoft.com/office/drawing/2014/main" id="{4EBB582D-435A-4089-823C-DDA83CBD053B}"/>
                    </a:ext>
                  </a:extLst>
                </p:cNvPr>
                <p:cNvSpPr/>
                <p:nvPr userDrawn="1"/>
              </p:nvSpPr>
              <p:spPr>
                <a:xfrm>
                  <a:off x="14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3" name="Rechteck 5262">
                  <a:extLst>
                    <a:ext uri="{FF2B5EF4-FFF2-40B4-BE49-F238E27FC236}">
                      <a16:creationId xmlns:a16="http://schemas.microsoft.com/office/drawing/2014/main" id="{5C8E6CF8-D8F6-4683-8EEF-E8C76C0C97B8}"/>
                    </a:ext>
                  </a:extLst>
                </p:cNvPr>
                <p:cNvSpPr/>
                <p:nvPr userDrawn="1"/>
              </p:nvSpPr>
              <p:spPr>
                <a:xfrm>
                  <a:off x="16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4" name="Rechteck 5263">
                  <a:extLst>
                    <a:ext uri="{FF2B5EF4-FFF2-40B4-BE49-F238E27FC236}">
                      <a16:creationId xmlns:a16="http://schemas.microsoft.com/office/drawing/2014/main" id="{32B92205-9162-4CA4-AF2A-2307759FAC7E}"/>
                    </a:ext>
                  </a:extLst>
                </p:cNvPr>
                <p:cNvSpPr/>
                <p:nvPr userDrawn="1"/>
              </p:nvSpPr>
              <p:spPr>
                <a:xfrm>
                  <a:off x="18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5" name="Rechteck 5264">
                  <a:extLst>
                    <a:ext uri="{FF2B5EF4-FFF2-40B4-BE49-F238E27FC236}">
                      <a16:creationId xmlns:a16="http://schemas.microsoft.com/office/drawing/2014/main" id="{75D6C99F-3411-4F3E-92F7-D202AF087460}"/>
                    </a:ext>
                  </a:extLst>
                </p:cNvPr>
                <p:cNvSpPr/>
                <p:nvPr userDrawn="1"/>
              </p:nvSpPr>
              <p:spPr>
                <a:xfrm>
                  <a:off x="20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6" name="Rechteck 5265">
                  <a:extLst>
                    <a:ext uri="{FF2B5EF4-FFF2-40B4-BE49-F238E27FC236}">
                      <a16:creationId xmlns:a16="http://schemas.microsoft.com/office/drawing/2014/main" id="{275F332C-C2C2-4A60-87BE-837E56E94DCB}"/>
                    </a:ext>
                  </a:extLst>
                </p:cNvPr>
                <p:cNvSpPr/>
                <p:nvPr userDrawn="1"/>
              </p:nvSpPr>
              <p:spPr>
                <a:xfrm>
                  <a:off x="21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7" name="Rechteck 5266">
                  <a:extLst>
                    <a:ext uri="{FF2B5EF4-FFF2-40B4-BE49-F238E27FC236}">
                      <a16:creationId xmlns:a16="http://schemas.microsoft.com/office/drawing/2014/main" id="{2AC929E1-37FF-476F-9ECB-CCD839BA9460}"/>
                    </a:ext>
                  </a:extLst>
                </p:cNvPr>
                <p:cNvSpPr/>
                <p:nvPr userDrawn="1"/>
              </p:nvSpPr>
              <p:spPr>
                <a:xfrm>
                  <a:off x="23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8" name="Rechteck 5267">
                  <a:extLst>
                    <a:ext uri="{FF2B5EF4-FFF2-40B4-BE49-F238E27FC236}">
                      <a16:creationId xmlns:a16="http://schemas.microsoft.com/office/drawing/2014/main" id="{ECCFBFF8-DC1F-4243-813C-8D312E54DEBF}"/>
                    </a:ext>
                  </a:extLst>
                </p:cNvPr>
                <p:cNvSpPr/>
                <p:nvPr userDrawn="1"/>
              </p:nvSpPr>
              <p:spPr>
                <a:xfrm>
                  <a:off x="25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69" name="Rechteck 5268">
                  <a:extLst>
                    <a:ext uri="{FF2B5EF4-FFF2-40B4-BE49-F238E27FC236}">
                      <a16:creationId xmlns:a16="http://schemas.microsoft.com/office/drawing/2014/main" id="{B307070D-02C8-4F06-919C-85F688CC4EB3}"/>
                    </a:ext>
                  </a:extLst>
                </p:cNvPr>
                <p:cNvSpPr/>
                <p:nvPr userDrawn="1"/>
              </p:nvSpPr>
              <p:spPr>
                <a:xfrm>
                  <a:off x="27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0" name="Rechteck 5269">
                  <a:extLst>
                    <a:ext uri="{FF2B5EF4-FFF2-40B4-BE49-F238E27FC236}">
                      <a16:creationId xmlns:a16="http://schemas.microsoft.com/office/drawing/2014/main" id="{B95A5F98-5A94-46C6-970E-F0842AA57AB6}"/>
                    </a:ext>
                  </a:extLst>
                </p:cNvPr>
                <p:cNvSpPr/>
                <p:nvPr userDrawn="1"/>
              </p:nvSpPr>
              <p:spPr>
                <a:xfrm>
                  <a:off x="29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1" name="Rechteck 5270">
                  <a:extLst>
                    <a:ext uri="{FF2B5EF4-FFF2-40B4-BE49-F238E27FC236}">
                      <a16:creationId xmlns:a16="http://schemas.microsoft.com/office/drawing/2014/main" id="{97BEF3E1-BC19-4BF2-A4F1-CEF422D83853}"/>
                    </a:ext>
                  </a:extLst>
                </p:cNvPr>
                <p:cNvSpPr/>
                <p:nvPr userDrawn="1"/>
              </p:nvSpPr>
              <p:spPr>
                <a:xfrm>
                  <a:off x="30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2" name="Rechteck 5271">
                  <a:extLst>
                    <a:ext uri="{FF2B5EF4-FFF2-40B4-BE49-F238E27FC236}">
                      <a16:creationId xmlns:a16="http://schemas.microsoft.com/office/drawing/2014/main" id="{A38248BE-175E-4024-90AA-1868DA253613}"/>
                    </a:ext>
                  </a:extLst>
                </p:cNvPr>
                <p:cNvSpPr/>
                <p:nvPr userDrawn="1"/>
              </p:nvSpPr>
              <p:spPr>
                <a:xfrm>
                  <a:off x="32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3" name="Rechteck 5272">
                  <a:extLst>
                    <a:ext uri="{FF2B5EF4-FFF2-40B4-BE49-F238E27FC236}">
                      <a16:creationId xmlns:a16="http://schemas.microsoft.com/office/drawing/2014/main" id="{57B01609-8CB7-46CB-BD98-86365CC26CD8}"/>
                    </a:ext>
                  </a:extLst>
                </p:cNvPr>
                <p:cNvSpPr/>
                <p:nvPr userDrawn="1"/>
              </p:nvSpPr>
              <p:spPr>
                <a:xfrm>
                  <a:off x="34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4" name="Rechteck 5273">
                  <a:extLst>
                    <a:ext uri="{FF2B5EF4-FFF2-40B4-BE49-F238E27FC236}">
                      <a16:creationId xmlns:a16="http://schemas.microsoft.com/office/drawing/2014/main" id="{BD70377D-8DD4-4C85-8C56-2BB92B1B603E}"/>
                    </a:ext>
                  </a:extLst>
                </p:cNvPr>
                <p:cNvSpPr/>
                <p:nvPr userDrawn="1"/>
              </p:nvSpPr>
              <p:spPr>
                <a:xfrm>
                  <a:off x="36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5" name="Rechteck 5274">
                  <a:extLst>
                    <a:ext uri="{FF2B5EF4-FFF2-40B4-BE49-F238E27FC236}">
                      <a16:creationId xmlns:a16="http://schemas.microsoft.com/office/drawing/2014/main" id="{7CD9A7F6-5E0C-460B-9304-C52F101643E9}"/>
                    </a:ext>
                  </a:extLst>
                </p:cNvPr>
                <p:cNvSpPr/>
                <p:nvPr userDrawn="1"/>
              </p:nvSpPr>
              <p:spPr>
                <a:xfrm>
                  <a:off x="38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6" name="Rechteck 5275">
                  <a:extLst>
                    <a:ext uri="{FF2B5EF4-FFF2-40B4-BE49-F238E27FC236}">
                      <a16:creationId xmlns:a16="http://schemas.microsoft.com/office/drawing/2014/main" id="{175361E7-6C6A-494B-81D0-C0C2ADC5EF3D}"/>
                    </a:ext>
                  </a:extLst>
                </p:cNvPr>
                <p:cNvSpPr/>
                <p:nvPr userDrawn="1"/>
              </p:nvSpPr>
              <p:spPr>
                <a:xfrm>
                  <a:off x="39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7" name="Rechteck 5276">
                  <a:extLst>
                    <a:ext uri="{FF2B5EF4-FFF2-40B4-BE49-F238E27FC236}">
                      <a16:creationId xmlns:a16="http://schemas.microsoft.com/office/drawing/2014/main" id="{116E4A90-B015-4C23-80E0-6F28AFB0D8E1}"/>
                    </a:ext>
                  </a:extLst>
                </p:cNvPr>
                <p:cNvSpPr/>
                <p:nvPr userDrawn="1"/>
              </p:nvSpPr>
              <p:spPr>
                <a:xfrm>
                  <a:off x="41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8" name="Rechteck 5277">
                  <a:extLst>
                    <a:ext uri="{FF2B5EF4-FFF2-40B4-BE49-F238E27FC236}">
                      <a16:creationId xmlns:a16="http://schemas.microsoft.com/office/drawing/2014/main" id="{AB539D61-9BF1-442F-AE99-3201739363BA}"/>
                    </a:ext>
                  </a:extLst>
                </p:cNvPr>
                <p:cNvSpPr/>
                <p:nvPr userDrawn="1"/>
              </p:nvSpPr>
              <p:spPr>
                <a:xfrm>
                  <a:off x="43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79" name="Rechteck 5278">
                  <a:extLst>
                    <a:ext uri="{FF2B5EF4-FFF2-40B4-BE49-F238E27FC236}">
                      <a16:creationId xmlns:a16="http://schemas.microsoft.com/office/drawing/2014/main" id="{23F42E39-84FF-44A7-A8FB-93ABD0A52FE4}"/>
                    </a:ext>
                  </a:extLst>
                </p:cNvPr>
                <p:cNvSpPr/>
                <p:nvPr userDrawn="1"/>
              </p:nvSpPr>
              <p:spPr>
                <a:xfrm>
                  <a:off x="45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0" name="Rechteck 5279">
                  <a:extLst>
                    <a:ext uri="{FF2B5EF4-FFF2-40B4-BE49-F238E27FC236}">
                      <a16:creationId xmlns:a16="http://schemas.microsoft.com/office/drawing/2014/main" id="{AF9B71F7-F1C3-4C21-A468-1DC5E9D42478}"/>
                    </a:ext>
                  </a:extLst>
                </p:cNvPr>
                <p:cNvSpPr/>
                <p:nvPr userDrawn="1"/>
              </p:nvSpPr>
              <p:spPr>
                <a:xfrm>
                  <a:off x="47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1" name="Rechteck 5280">
                  <a:extLst>
                    <a:ext uri="{FF2B5EF4-FFF2-40B4-BE49-F238E27FC236}">
                      <a16:creationId xmlns:a16="http://schemas.microsoft.com/office/drawing/2014/main" id="{3D79BD2E-81D6-4F43-8D21-C9B0A955567D}"/>
                    </a:ext>
                  </a:extLst>
                </p:cNvPr>
                <p:cNvSpPr/>
                <p:nvPr userDrawn="1"/>
              </p:nvSpPr>
              <p:spPr>
                <a:xfrm>
                  <a:off x="48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2" name="Rechteck 5281">
                  <a:extLst>
                    <a:ext uri="{FF2B5EF4-FFF2-40B4-BE49-F238E27FC236}">
                      <a16:creationId xmlns:a16="http://schemas.microsoft.com/office/drawing/2014/main" id="{BC6E1C08-9E88-4B1B-8AA8-B8CF2CC1E9AF}"/>
                    </a:ext>
                  </a:extLst>
                </p:cNvPr>
                <p:cNvSpPr/>
                <p:nvPr userDrawn="1"/>
              </p:nvSpPr>
              <p:spPr>
                <a:xfrm>
                  <a:off x="50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3" name="Rechteck 5282">
                  <a:extLst>
                    <a:ext uri="{FF2B5EF4-FFF2-40B4-BE49-F238E27FC236}">
                      <a16:creationId xmlns:a16="http://schemas.microsoft.com/office/drawing/2014/main" id="{CB73BDBA-12AE-479E-B98B-F475A93D39FA}"/>
                    </a:ext>
                  </a:extLst>
                </p:cNvPr>
                <p:cNvSpPr/>
                <p:nvPr userDrawn="1"/>
              </p:nvSpPr>
              <p:spPr>
                <a:xfrm>
                  <a:off x="52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4" name="Rechteck 5283">
                  <a:extLst>
                    <a:ext uri="{FF2B5EF4-FFF2-40B4-BE49-F238E27FC236}">
                      <a16:creationId xmlns:a16="http://schemas.microsoft.com/office/drawing/2014/main" id="{29C7A8CE-19EC-4898-8D55-9CE40FDF08D2}"/>
                    </a:ext>
                  </a:extLst>
                </p:cNvPr>
                <p:cNvSpPr/>
                <p:nvPr userDrawn="1"/>
              </p:nvSpPr>
              <p:spPr>
                <a:xfrm>
                  <a:off x="54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5" name="Rechteck 5284">
                  <a:extLst>
                    <a:ext uri="{FF2B5EF4-FFF2-40B4-BE49-F238E27FC236}">
                      <a16:creationId xmlns:a16="http://schemas.microsoft.com/office/drawing/2014/main" id="{276795C5-05D6-4656-9B05-4821FD5BFBB5}"/>
                    </a:ext>
                  </a:extLst>
                </p:cNvPr>
                <p:cNvSpPr/>
                <p:nvPr userDrawn="1"/>
              </p:nvSpPr>
              <p:spPr>
                <a:xfrm>
                  <a:off x="56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6" name="Rechteck 5285">
                  <a:extLst>
                    <a:ext uri="{FF2B5EF4-FFF2-40B4-BE49-F238E27FC236}">
                      <a16:creationId xmlns:a16="http://schemas.microsoft.com/office/drawing/2014/main" id="{5E8F9EBE-762F-40EF-80D4-DF18E22B5705}"/>
                    </a:ext>
                  </a:extLst>
                </p:cNvPr>
                <p:cNvSpPr/>
                <p:nvPr userDrawn="1"/>
              </p:nvSpPr>
              <p:spPr>
                <a:xfrm>
                  <a:off x="57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7" name="Rechteck 5286">
                  <a:extLst>
                    <a:ext uri="{FF2B5EF4-FFF2-40B4-BE49-F238E27FC236}">
                      <a16:creationId xmlns:a16="http://schemas.microsoft.com/office/drawing/2014/main" id="{3190527C-DB15-4E1B-9915-C47D1780477F}"/>
                    </a:ext>
                  </a:extLst>
                </p:cNvPr>
                <p:cNvSpPr/>
                <p:nvPr userDrawn="1"/>
              </p:nvSpPr>
              <p:spPr>
                <a:xfrm>
                  <a:off x="59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8" name="Rechteck 5287">
                  <a:extLst>
                    <a:ext uri="{FF2B5EF4-FFF2-40B4-BE49-F238E27FC236}">
                      <a16:creationId xmlns:a16="http://schemas.microsoft.com/office/drawing/2014/main" id="{CCB587DD-DA9C-4B83-877A-32A2A4B50ADF}"/>
                    </a:ext>
                  </a:extLst>
                </p:cNvPr>
                <p:cNvSpPr/>
                <p:nvPr userDrawn="1"/>
              </p:nvSpPr>
              <p:spPr>
                <a:xfrm>
                  <a:off x="61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89" name="Rechteck 5288">
                  <a:extLst>
                    <a:ext uri="{FF2B5EF4-FFF2-40B4-BE49-F238E27FC236}">
                      <a16:creationId xmlns:a16="http://schemas.microsoft.com/office/drawing/2014/main" id="{3890FA46-7FBB-4458-98B6-A84078F06828}"/>
                    </a:ext>
                  </a:extLst>
                </p:cNvPr>
                <p:cNvSpPr/>
                <p:nvPr userDrawn="1"/>
              </p:nvSpPr>
              <p:spPr>
                <a:xfrm>
                  <a:off x="63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0" name="Rechteck 5289">
                  <a:extLst>
                    <a:ext uri="{FF2B5EF4-FFF2-40B4-BE49-F238E27FC236}">
                      <a16:creationId xmlns:a16="http://schemas.microsoft.com/office/drawing/2014/main" id="{AD9BF869-D536-4376-B5FE-35EE21266055}"/>
                    </a:ext>
                  </a:extLst>
                </p:cNvPr>
                <p:cNvSpPr/>
                <p:nvPr userDrawn="1"/>
              </p:nvSpPr>
              <p:spPr>
                <a:xfrm>
                  <a:off x="65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1" name="Rechteck 5290">
                  <a:extLst>
                    <a:ext uri="{FF2B5EF4-FFF2-40B4-BE49-F238E27FC236}">
                      <a16:creationId xmlns:a16="http://schemas.microsoft.com/office/drawing/2014/main" id="{BCBCD8FA-61E2-4553-9BC8-0935EE1965C4}"/>
                    </a:ext>
                  </a:extLst>
                </p:cNvPr>
                <p:cNvSpPr/>
                <p:nvPr userDrawn="1"/>
              </p:nvSpPr>
              <p:spPr>
                <a:xfrm>
                  <a:off x="66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2" name="Rechteck 5291">
                  <a:extLst>
                    <a:ext uri="{FF2B5EF4-FFF2-40B4-BE49-F238E27FC236}">
                      <a16:creationId xmlns:a16="http://schemas.microsoft.com/office/drawing/2014/main" id="{34E569B3-B7BB-477C-A7B0-EA41BA9FB9B1}"/>
                    </a:ext>
                  </a:extLst>
                </p:cNvPr>
                <p:cNvSpPr/>
                <p:nvPr userDrawn="1"/>
              </p:nvSpPr>
              <p:spPr>
                <a:xfrm>
                  <a:off x="68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3" name="Rechteck 5292">
                  <a:extLst>
                    <a:ext uri="{FF2B5EF4-FFF2-40B4-BE49-F238E27FC236}">
                      <a16:creationId xmlns:a16="http://schemas.microsoft.com/office/drawing/2014/main" id="{F671D112-AEC9-4E72-864A-7E92F1026F0E}"/>
                    </a:ext>
                  </a:extLst>
                </p:cNvPr>
                <p:cNvSpPr/>
                <p:nvPr userDrawn="1"/>
              </p:nvSpPr>
              <p:spPr>
                <a:xfrm>
                  <a:off x="704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4" name="Rechteck 5293">
                  <a:extLst>
                    <a:ext uri="{FF2B5EF4-FFF2-40B4-BE49-F238E27FC236}">
                      <a16:creationId xmlns:a16="http://schemas.microsoft.com/office/drawing/2014/main" id="{011651BD-A627-4E48-A1AA-BC359A5B8809}"/>
                    </a:ext>
                  </a:extLst>
                </p:cNvPr>
                <p:cNvSpPr/>
                <p:nvPr userDrawn="1"/>
              </p:nvSpPr>
              <p:spPr>
                <a:xfrm>
                  <a:off x="722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5" name="Rechteck 5294">
                  <a:extLst>
                    <a:ext uri="{FF2B5EF4-FFF2-40B4-BE49-F238E27FC236}">
                      <a16:creationId xmlns:a16="http://schemas.microsoft.com/office/drawing/2014/main" id="{7EF59919-9384-4128-B964-866C5C3D019D}"/>
                    </a:ext>
                  </a:extLst>
                </p:cNvPr>
                <p:cNvSpPr/>
                <p:nvPr userDrawn="1"/>
              </p:nvSpPr>
              <p:spPr>
                <a:xfrm>
                  <a:off x="740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6" name="Rechteck 5295">
                  <a:extLst>
                    <a:ext uri="{FF2B5EF4-FFF2-40B4-BE49-F238E27FC236}">
                      <a16:creationId xmlns:a16="http://schemas.microsoft.com/office/drawing/2014/main" id="{4A3A2AD3-7A27-4CBB-90DA-24017B704DA8}"/>
                    </a:ext>
                  </a:extLst>
                </p:cNvPr>
                <p:cNvSpPr/>
                <p:nvPr userDrawn="1"/>
              </p:nvSpPr>
              <p:spPr>
                <a:xfrm>
                  <a:off x="758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7" name="Rechteck 5296">
                  <a:extLst>
                    <a:ext uri="{FF2B5EF4-FFF2-40B4-BE49-F238E27FC236}">
                      <a16:creationId xmlns:a16="http://schemas.microsoft.com/office/drawing/2014/main" id="{BD8A76BA-0709-4B97-86AE-0E238904F9D6}"/>
                    </a:ext>
                  </a:extLst>
                </p:cNvPr>
                <p:cNvSpPr/>
                <p:nvPr userDrawn="1"/>
              </p:nvSpPr>
              <p:spPr>
                <a:xfrm>
                  <a:off x="77649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8" name="Rechteck 5297">
                  <a:extLst>
                    <a:ext uri="{FF2B5EF4-FFF2-40B4-BE49-F238E27FC236}">
                      <a16:creationId xmlns:a16="http://schemas.microsoft.com/office/drawing/2014/main" id="{CBE7A0B4-C270-45A7-A4CC-0B7D81CD8CC9}"/>
                    </a:ext>
                  </a:extLst>
                </p:cNvPr>
                <p:cNvSpPr/>
                <p:nvPr userDrawn="1"/>
              </p:nvSpPr>
              <p:spPr>
                <a:xfrm>
                  <a:off x="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99" name="Rechteck 5298">
                  <a:extLst>
                    <a:ext uri="{FF2B5EF4-FFF2-40B4-BE49-F238E27FC236}">
                      <a16:creationId xmlns:a16="http://schemas.microsoft.com/office/drawing/2014/main" id="{3E08FDA7-9371-4789-9CF2-CBB8E7A78C10}"/>
                    </a:ext>
                  </a:extLst>
                </p:cNvPr>
                <p:cNvSpPr/>
                <p:nvPr userDrawn="1"/>
              </p:nvSpPr>
              <p:spPr>
                <a:xfrm>
                  <a:off x="2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0" name="Rechteck 5299">
                  <a:extLst>
                    <a:ext uri="{FF2B5EF4-FFF2-40B4-BE49-F238E27FC236}">
                      <a16:creationId xmlns:a16="http://schemas.microsoft.com/office/drawing/2014/main" id="{CFCB6FFD-E8F3-43AF-A02E-633E20A4BB45}"/>
                    </a:ext>
                  </a:extLst>
                </p:cNvPr>
                <p:cNvSpPr/>
                <p:nvPr userDrawn="1"/>
              </p:nvSpPr>
              <p:spPr>
                <a:xfrm>
                  <a:off x="3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1" name="Rechteck 5300">
                  <a:extLst>
                    <a:ext uri="{FF2B5EF4-FFF2-40B4-BE49-F238E27FC236}">
                      <a16:creationId xmlns:a16="http://schemas.microsoft.com/office/drawing/2014/main" id="{8C5242BE-38B2-4E77-87D4-A4BFDCC80F53}"/>
                    </a:ext>
                  </a:extLst>
                </p:cNvPr>
                <p:cNvSpPr/>
                <p:nvPr userDrawn="1"/>
              </p:nvSpPr>
              <p:spPr>
                <a:xfrm>
                  <a:off x="5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2" name="Rechteck 5301">
                  <a:extLst>
                    <a:ext uri="{FF2B5EF4-FFF2-40B4-BE49-F238E27FC236}">
                      <a16:creationId xmlns:a16="http://schemas.microsoft.com/office/drawing/2014/main" id="{67B4DF92-DF5B-443E-8259-8A31C7765C26}"/>
                    </a:ext>
                  </a:extLst>
                </p:cNvPr>
                <p:cNvSpPr/>
                <p:nvPr userDrawn="1"/>
              </p:nvSpPr>
              <p:spPr>
                <a:xfrm>
                  <a:off x="7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3" name="Rechteck 5302">
                  <a:extLst>
                    <a:ext uri="{FF2B5EF4-FFF2-40B4-BE49-F238E27FC236}">
                      <a16:creationId xmlns:a16="http://schemas.microsoft.com/office/drawing/2014/main" id="{A44F6CCF-44D4-4326-8D6F-AB5422F820F0}"/>
                    </a:ext>
                  </a:extLst>
                </p:cNvPr>
                <p:cNvSpPr/>
                <p:nvPr userDrawn="1"/>
              </p:nvSpPr>
              <p:spPr>
                <a:xfrm>
                  <a:off x="9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4" name="Rechteck 5303">
                  <a:extLst>
                    <a:ext uri="{FF2B5EF4-FFF2-40B4-BE49-F238E27FC236}">
                      <a16:creationId xmlns:a16="http://schemas.microsoft.com/office/drawing/2014/main" id="{CB5D5E27-67DB-4752-935A-9DD2F33B87E9}"/>
                    </a:ext>
                  </a:extLst>
                </p:cNvPr>
                <p:cNvSpPr/>
                <p:nvPr userDrawn="1"/>
              </p:nvSpPr>
              <p:spPr>
                <a:xfrm>
                  <a:off x="11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5" name="Rechteck 5304">
                  <a:extLst>
                    <a:ext uri="{FF2B5EF4-FFF2-40B4-BE49-F238E27FC236}">
                      <a16:creationId xmlns:a16="http://schemas.microsoft.com/office/drawing/2014/main" id="{37A558C9-D99C-400C-A5C3-30C3AD1E0EB1}"/>
                    </a:ext>
                  </a:extLst>
                </p:cNvPr>
                <p:cNvSpPr/>
                <p:nvPr userDrawn="1"/>
              </p:nvSpPr>
              <p:spPr>
                <a:xfrm>
                  <a:off x="12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6" name="Rechteck 5305">
                  <a:extLst>
                    <a:ext uri="{FF2B5EF4-FFF2-40B4-BE49-F238E27FC236}">
                      <a16:creationId xmlns:a16="http://schemas.microsoft.com/office/drawing/2014/main" id="{73D0D45B-CCF1-43DC-8487-B8D2A57E97F3}"/>
                    </a:ext>
                  </a:extLst>
                </p:cNvPr>
                <p:cNvSpPr/>
                <p:nvPr userDrawn="1"/>
              </p:nvSpPr>
              <p:spPr>
                <a:xfrm>
                  <a:off x="14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7" name="Rechteck 5306">
                  <a:extLst>
                    <a:ext uri="{FF2B5EF4-FFF2-40B4-BE49-F238E27FC236}">
                      <a16:creationId xmlns:a16="http://schemas.microsoft.com/office/drawing/2014/main" id="{6A10D07F-F835-4489-8DD6-6793F5ABB6A8}"/>
                    </a:ext>
                  </a:extLst>
                </p:cNvPr>
                <p:cNvSpPr/>
                <p:nvPr userDrawn="1"/>
              </p:nvSpPr>
              <p:spPr>
                <a:xfrm>
                  <a:off x="16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8" name="Rechteck 5307">
                  <a:extLst>
                    <a:ext uri="{FF2B5EF4-FFF2-40B4-BE49-F238E27FC236}">
                      <a16:creationId xmlns:a16="http://schemas.microsoft.com/office/drawing/2014/main" id="{FB43BBF5-ADE0-4837-8B28-D5EEE5C31C10}"/>
                    </a:ext>
                  </a:extLst>
                </p:cNvPr>
                <p:cNvSpPr/>
                <p:nvPr userDrawn="1"/>
              </p:nvSpPr>
              <p:spPr>
                <a:xfrm>
                  <a:off x="18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09" name="Rechteck 5308">
                  <a:extLst>
                    <a:ext uri="{FF2B5EF4-FFF2-40B4-BE49-F238E27FC236}">
                      <a16:creationId xmlns:a16="http://schemas.microsoft.com/office/drawing/2014/main" id="{215C7145-F083-4243-ACF3-2961FCD8FA17}"/>
                    </a:ext>
                  </a:extLst>
                </p:cNvPr>
                <p:cNvSpPr/>
                <p:nvPr userDrawn="1"/>
              </p:nvSpPr>
              <p:spPr>
                <a:xfrm>
                  <a:off x="20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0" name="Rechteck 5309">
                  <a:extLst>
                    <a:ext uri="{FF2B5EF4-FFF2-40B4-BE49-F238E27FC236}">
                      <a16:creationId xmlns:a16="http://schemas.microsoft.com/office/drawing/2014/main" id="{DB55823E-433D-471C-9DEA-A526BA67C694}"/>
                    </a:ext>
                  </a:extLst>
                </p:cNvPr>
                <p:cNvSpPr/>
                <p:nvPr userDrawn="1"/>
              </p:nvSpPr>
              <p:spPr>
                <a:xfrm>
                  <a:off x="21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1" name="Rechteck 5310">
                  <a:extLst>
                    <a:ext uri="{FF2B5EF4-FFF2-40B4-BE49-F238E27FC236}">
                      <a16:creationId xmlns:a16="http://schemas.microsoft.com/office/drawing/2014/main" id="{26F3154C-EF41-4527-BACE-27781160B0EC}"/>
                    </a:ext>
                  </a:extLst>
                </p:cNvPr>
                <p:cNvSpPr/>
                <p:nvPr userDrawn="1"/>
              </p:nvSpPr>
              <p:spPr>
                <a:xfrm>
                  <a:off x="23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2" name="Rechteck 5311">
                  <a:extLst>
                    <a:ext uri="{FF2B5EF4-FFF2-40B4-BE49-F238E27FC236}">
                      <a16:creationId xmlns:a16="http://schemas.microsoft.com/office/drawing/2014/main" id="{B3131C29-46E3-42A2-AA6E-9CDDB53E585E}"/>
                    </a:ext>
                  </a:extLst>
                </p:cNvPr>
                <p:cNvSpPr/>
                <p:nvPr userDrawn="1"/>
              </p:nvSpPr>
              <p:spPr>
                <a:xfrm>
                  <a:off x="25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3" name="Rechteck 5312">
                  <a:extLst>
                    <a:ext uri="{FF2B5EF4-FFF2-40B4-BE49-F238E27FC236}">
                      <a16:creationId xmlns:a16="http://schemas.microsoft.com/office/drawing/2014/main" id="{9A816321-4B13-4002-BD93-9C1625B20186}"/>
                    </a:ext>
                  </a:extLst>
                </p:cNvPr>
                <p:cNvSpPr/>
                <p:nvPr userDrawn="1"/>
              </p:nvSpPr>
              <p:spPr>
                <a:xfrm>
                  <a:off x="27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4" name="Rechteck 5313">
                  <a:extLst>
                    <a:ext uri="{FF2B5EF4-FFF2-40B4-BE49-F238E27FC236}">
                      <a16:creationId xmlns:a16="http://schemas.microsoft.com/office/drawing/2014/main" id="{6D7E8A61-12EE-4101-9903-06DE81B271F9}"/>
                    </a:ext>
                  </a:extLst>
                </p:cNvPr>
                <p:cNvSpPr/>
                <p:nvPr userDrawn="1"/>
              </p:nvSpPr>
              <p:spPr>
                <a:xfrm>
                  <a:off x="29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5" name="Rechteck 5314">
                  <a:extLst>
                    <a:ext uri="{FF2B5EF4-FFF2-40B4-BE49-F238E27FC236}">
                      <a16:creationId xmlns:a16="http://schemas.microsoft.com/office/drawing/2014/main" id="{9814A983-020B-4E1C-A522-D02554ECDCCD}"/>
                    </a:ext>
                  </a:extLst>
                </p:cNvPr>
                <p:cNvSpPr/>
                <p:nvPr userDrawn="1"/>
              </p:nvSpPr>
              <p:spPr>
                <a:xfrm>
                  <a:off x="30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6" name="Rechteck 5315">
                  <a:extLst>
                    <a:ext uri="{FF2B5EF4-FFF2-40B4-BE49-F238E27FC236}">
                      <a16:creationId xmlns:a16="http://schemas.microsoft.com/office/drawing/2014/main" id="{65AEB2E1-F6A9-4B10-8393-AB892A0E5616}"/>
                    </a:ext>
                  </a:extLst>
                </p:cNvPr>
                <p:cNvSpPr/>
                <p:nvPr userDrawn="1"/>
              </p:nvSpPr>
              <p:spPr>
                <a:xfrm>
                  <a:off x="32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7" name="Rechteck 5316">
                  <a:extLst>
                    <a:ext uri="{FF2B5EF4-FFF2-40B4-BE49-F238E27FC236}">
                      <a16:creationId xmlns:a16="http://schemas.microsoft.com/office/drawing/2014/main" id="{85F3DEA3-4CE9-460C-8006-8F3868300FC0}"/>
                    </a:ext>
                  </a:extLst>
                </p:cNvPr>
                <p:cNvSpPr/>
                <p:nvPr userDrawn="1"/>
              </p:nvSpPr>
              <p:spPr>
                <a:xfrm>
                  <a:off x="34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8" name="Rechteck 5317">
                  <a:extLst>
                    <a:ext uri="{FF2B5EF4-FFF2-40B4-BE49-F238E27FC236}">
                      <a16:creationId xmlns:a16="http://schemas.microsoft.com/office/drawing/2014/main" id="{8ADCD941-03FA-40EC-B655-E4AC9B4A4AC5}"/>
                    </a:ext>
                  </a:extLst>
                </p:cNvPr>
                <p:cNvSpPr/>
                <p:nvPr userDrawn="1"/>
              </p:nvSpPr>
              <p:spPr>
                <a:xfrm>
                  <a:off x="36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19" name="Rechteck 5318">
                  <a:extLst>
                    <a:ext uri="{FF2B5EF4-FFF2-40B4-BE49-F238E27FC236}">
                      <a16:creationId xmlns:a16="http://schemas.microsoft.com/office/drawing/2014/main" id="{F566944F-B7E1-4301-9210-9830D5F29BB2}"/>
                    </a:ext>
                  </a:extLst>
                </p:cNvPr>
                <p:cNvSpPr/>
                <p:nvPr userDrawn="1"/>
              </p:nvSpPr>
              <p:spPr>
                <a:xfrm>
                  <a:off x="38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0" name="Rechteck 5319">
                  <a:extLst>
                    <a:ext uri="{FF2B5EF4-FFF2-40B4-BE49-F238E27FC236}">
                      <a16:creationId xmlns:a16="http://schemas.microsoft.com/office/drawing/2014/main" id="{0D294166-8B28-4C7B-8BEB-6E74CC6DDFEE}"/>
                    </a:ext>
                  </a:extLst>
                </p:cNvPr>
                <p:cNvSpPr/>
                <p:nvPr userDrawn="1"/>
              </p:nvSpPr>
              <p:spPr>
                <a:xfrm>
                  <a:off x="39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1" name="Rechteck 5320">
                  <a:extLst>
                    <a:ext uri="{FF2B5EF4-FFF2-40B4-BE49-F238E27FC236}">
                      <a16:creationId xmlns:a16="http://schemas.microsoft.com/office/drawing/2014/main" id="{144319CC-7C80-48A9-88DF-9F138DD12E67}"/>
                    </a:ext>
                  </a:extLst>
                </p:cNvPr>
                <p:cNvSpPr/>
                <p:nvPr userDrawn="1"/>
              </p:nvSpPr>
              <p:spPr>
                <a:xfrm>
                  <a:off x="41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2" name="Rechteck 5321">
                  <a:extLst>
                    <a:ext uri="{FF2B5EF4-FFF2-40B4-BE49-F238E27FC236}">
                      <a16:creationId xmlns:a16="http://schemas.microsoft.com/office/drawing/2014/main" id="{DE0D0C74-798F-44C9-940D-0D8AF76C496C}"/>
                    </a:ext>
                  </a:extLst>
                </p:cNvPr>
                <p:cNvSpPr/>
                <p:nvPr userDrawn="1"/>
              </p:nvSpPr>
              <p:spPr>
                <a:xfrm>
                  <a:off x="43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3" name="Rechteck 5322">
                  <a:extLst>
                    <a:ext uri="{FF2B5EF4-FFF2-40B4-BE49-F238E27FC236}">
                      <a16:creationId xmlns:a16="http://schemas.microsoft.com/office/drawing/2014/main" id="{0911C453-444D-4513-906A-020AC9CEBA22}"/>
                    </a:ext>
                  </a:extLst>
                </p:cNvPr>
                <p:cNvSpPr/>
                <p:nvPr userDrawn="1"/>
              </p:nvSpPr>
              <p:spPr>
                <a:xfrm>
                  <a:off x="45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4" name="Rechteck 5323">
                  <a:extLst>
                    <a:ext uri="{FF2B5EF4-FFF2-40B4-BE49-F238E27FC236}">
                      <a16:creationId xmlns:a16="http://schemas.microsoft.com/office/drawing/2014/main" id="{7966032B-CBE7-4B43-8321-F8FDD4EF78EC}"/>
                    </a:ext>
                  </a:extLst>
                </p:cNvPr>
                <p:cNvSpPr/>
                <p:nvPr userDrawn="1"/>
              </p:nvSpPr>
              <p:spPr>
                <a:xfrm>
                  <a:off x="47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5" name="Rechteck 5324">
                  <a:extLst>
                    <a:ext uri="{FF2B5EF4-FFF2-40B4-BE49-F238E27FC236}">
                      <a16:creationId xmlns:a16="http://schemas.microsoft.com/office/drawing/2014/main" id="{4CDBEF75-B425-4C04-9C7F-66E6452E32C5}"/>
                    </a:ext>
                  </a:extLst>
                </p:cNvPr>
                <p:cNvSpPr/>
                <p:nvPr userDrawn="1"/>
              </p:nvSpPr>
              <p:spPr>
                <a:xfrm>
                  <a:off x="48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6" name="Rechteck 5325">
                  <a:extLst>
                    <a:ext uri="{FF2B5EF4-FFF2-40B4-BE49-F238E27FC236}">
                      <a16:creationId xmlns:a16="http://schemas.microsoft.com/office/drawing/2014/main" id="{C2A06F36-5572-46B0-B6E0-3441E0641A05}"/>
                    </a:ext>
                  </a:extLst>
                </p:cNvPr>
                <p:cNvSpPr/>
                <p:nvPr userDrawn="1"/>
              </p:nvSpPr>
              <p:spPr>
                <a:xfrm>
                  <a:off x="50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7" name="Rechteck 5326">
                  <a:extLst>
                    <a:ext uri="{FF2B5EF4-FFF2-40B4-BE49-F238E27FC236}">
                      <a16:creationId xmlns:a16="http://schemas.microsoft.com/office/drawing/2014/main" id="{79FC2D25-C0D8-4EE8-B14F-AD14F2B1461B}"/>
                    </a:ext>
                  </a:extLst>
                </p:cNvPr>
                <p:cNvSpPr/>
                <p:nvPr userDrawn="1"/>
              </p:nvSpPr>
              <p:spPr>
                <a:xfrm>
                  <a:off x="52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8" name="Rechteck 5327">
                  <a:extLst>
                    <a:ext uri="{FF2B5EF4-FFF2-40B4-BE49-F238E27FC236}">
                      <a16:creationId xmlns:a16="http://schemas.microsoft.com/office/drawing/2014/main" id="{8EC6AE25-68D9-4776-9600-519720EAEA3C}"/>
                    </a:ext>
                  </a:extLst>
                </p:cNvPr>
                <p:cNvSpPr/>
                <p:nvPr userDrawn="1"/>
              </p:nvSpPr>
              <p:spPr>
                <a:xfrm>
                  <a:off x="54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29" name="Rechteck 5328">
                  <a:extLst>
                    <a:ext uri="{FF2B5EF4-FFF2-40B4-BE49-F238E27FC236}">
                      <a16:creationId xmlns:a16="http://schemas.microsoft.com/office/drawing/2014/main" id="{15439DDC-38A3-40E0-8818-517F815BA668}"/>
                    </a:ext>
                  </a:extLst>
                </p:cNvPr>
                <p:cNvSpPr/>
                <p:nvPr userDrawn="1"/>
              </p:nvSpPr>
              <p:spPr>
                <a:xfrm>
                  <a:off x="56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0" name="Rechteck 5329">
                  <a:extLst>
                    <a:ext uri="{FF2B5EF4-FFF2-40B4-BE49-F238E27FC236}">
                      <a16:creationId xmlns:a16="http://schemas.microsoft.com/office/drawing/2014/main" id="{5FBF4E7F-4B5C-4D76-8C16-D8BB4E7B0515}"/>
                    </a:ext>
                  </a:extLst>
                </p:cNvPr>
                <p:cNvSpPr/>
                <p:nvPr userDrawn="1"/>
              </p:nvSpPr>
              <p:spPr>
                <a:xfrm>
                  <a:off x="57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1" name="Rechteck 5330">
                  <a:extLst>
                    <a:ext uri="{FF2B5EF4-FFF2-40B4-BE49-F238E27FC236}">
                      <a16:creationId xmlns:a16="http://schemas.microsoft.com/office/drawing/2014/main" id="{56DA5A4A-4E21-4658-8985-97C5A8A2F488}"/>
                    </a:ext>
                  </a:extLst>
                </p:cNvPr>
                <p:cNvSpPr/>
                <p:nvPr userDrawn="1"/>
              </p:nvSpPr>
              <p:spPr>
                <a:xfrm>
                  <a:off x="59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2" name="Rechteck 5331">
                  <a:extLst>
                    <a:ext uri="{FF2B5EF4-FFF2-40B4-BE49-F238E27FC236}">
                      <a16:creationId xmlns:a16="http://schemas.microsoft.com/office/drawing/2014/main" id="{649AC18F-1437-4F3C-BCC6-05E18B9583DE}"/>
                    </a:ext>
                  </a:extLst>
                </p:cNvPr>
                <p:cNvSpPr/>
                <p:nvPr userDrawn="1"/>
              </p:nvSpPr>
              <p:spPr>
                <a:xfrm>
                  <a:off x="61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3" name="Rechteck 5332">
                  <a:extLst>
                    <a:ext uri="{FF2B5EF4-FFF2-40B4-BE49-F238E27FC236}">
                      <a16:creationId xmlns:a16="http://schemas.microsoft.com/office/drawing/2014/main" id="{DF3F00B2-3FE0-4CF7-9579-C87E2E8437B7}"/>
                    </a:ext>
                  </a:extLst>
                </p:cNvPr>
                <p:cNvSpPr/>
                <p:nvPr userDrawn="1"/>
              </p:nvSpPr>
              <p:spPr>
                <a:xfrm>
                  <a:off x="63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4" name="Rechteck 5333">
                  <a:extLst>
                    <a:ext uri="{FF2B5EF4-FFF2-40B4-BE49-F238E27FC236}">
                      <a16:creationId xmlns:a16="http://schemas.microsoft.com/office/drawing/2014/main" id="{F46B5378-1989-42E1-A0C4-A4221FA44607}"/>
                    </a:ext>
                  </a:extLst>
                </p:cNvPr>
                <p:cNvSpPr/>
                <p:nvPr userDrawn="1"/>
              </p:nvSpPr>
              <p:spPr>
                <a:xfrm>
                  <a:off x="65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5" name="Rechteck 5334">
                  <a:extLst>
                    <a:ext uri="{FF2B5EF4-FFF2-40B4-BE49-F238E27FC236}">
                      <a16:creationId xmlns:a16="http://schemas.microsoft.com/office/drawing/2014/main" id="{BB1B9ECE-3586-4169-A145-C6B2959B593C}"/>
                    </a:ext>
                  </a:extLst>
                </p:cNvPr>
                <p:cNvSpPr/>
                <p:nvPr userDrawn="1"/>
              </p:nvSpPr>
              <p:spPr>
                <a:xfrm>
                  <a:off x="66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6" name="Rechteck 5335">
                  <a:extLst>
                    <a:ext uri="{FF2B5EF4-FFF2-40B4-BE49-F238E27FC236}">
                      <a16:creationId xmlns:a16="http://schemas.microsoft.com/office/drawing/2014/main" id="{18373F71-99CB-47D3-B584-8783F3511364}"/>
                    </a:ext>
                  </a:extLst>
                </p:cNvPr>
                <p:cNvSpPr/>
                <p:nvPr userDrawn="1"/>
              </p:nvSpPr>
              <p:spPr>
                <a:xfrm>
                  <a:off x="68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7" name="Rechteck 5336">
                  <a:extLst>
                    <a:ext uri="{FF2B5EF4-FFF2-40B4-BE49-F238E27FC236}">
                      <a16:creationId xmlns:a16="http://schemas.microsoft.com/office/drawing/2014/main" id="{048F1041-8841-4086-B59B-89E900ED8326}"/>
                    </a:ext>
                  </a:extLst>
                </p:cNvPr>
                <p:cNvSpPr/>
                <p:nvPr userDrawn="1"/>
              </p:nvSpPr>
              <p:spPr>
                <a:xfrm>
                  <a:off x="704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8" name="Rechteck 5337">
                  <a:extLst>
                    <a:ext uri="{FF2B5EF4-FFF2-40B4-BE49-F238E27FC236}">
                      <a16:creationId xmlns:a16="http://schemas.microsoft.com/office/drawing/2014/main" id="{3D9D70C3-D6FF-4B0D-B577-71EFD0377B45}"/>
                    </a:ext>
                  </a:extLst>
                </p:cNvPr>
                <p:cNvSpPr/>
                <p:nvPr userDrawn="1"/>
              </p:nvSpPr>
              <p:spPr>
                <a:xfrm>
                  <a:off x="722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39" name="Rechteck 5338">
                  <a:extLst>
                    <a:ext uri="{FF2B5EF4-FFF2-40B4-BE49-F238E27FC236}">
                      <a16:creationId xmlns:a16="http://schemas.microsoft.com/office/drawing/2014/main" id="{4A569770-9942-42D8-A10F-C68A0B35421D}"/>
                    </a:ext>
                  </a:extLst>
                </p:cNvPr>
                <p:cNvSpPr/>
                <p:nvPr userDrawn="1"/>
              </p:nvSpPr>
              <p:spPr>
                <a:xfrm>
                  <a:off x="740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0" name="Rechteck 5339">
                  <a:extLst>
                    <a:ext uri="{FF2B5EF4-FFF2-40B4-BE49-F238E27FC236}">
                      <a16:creationId xmlns:a16="http://schemas.microsoft.com/office/drawing/2014/main" id="{B0C557F0-45B7-470F-A555-1C1DB3FFF721}"/>
                    </a:ext>
                  </a:extLst>
                </p:cNvPr>
                <p:cNvSpPr/>
                <p:nvPr userDrawn="1"/>
              </p:nvSpPr>
              <p:spPr>
                <a:xfrm>
                  <a:off x="758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1" name="Rechteck 5340">
                  <a:extLst>
                    <a:ext uri="{FF2B5EF4-FFF2-40B4-BE49-F238E27FC236}">
                      <a16:creationId xmlns:a16="http://schemas.microsoft.com/office/drawing/2014/main" id="{3EDC9B77-BF27-4B81-A126-E68352819E12}"/>
                    </a:ext>
                  </a:extLst>
                </p:cNvPr>
                <p:cNvSpPr/>
                <p:nvPr userDrawn="1"/>
              </p:nvSpPr>
              <p:spPr>
                <a:xfrm>
                  <a:off x="77649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2" name="Rechteck 5341">
                  <a:extLst>
                    <a:ext uri="{FF2B5EF4-FFF2-40B4-BE49-F238E27FC236}">
                      <a16:creationId xmlns:a16="http://schemas.microsoft.com/office/drawing/2014/main" id="{F30E19CD-BA25-40F3-87D8-576439362302}"/>
                    </a:ext>
                  </a:extLst>
                </p:cNvPr>
                <p:cNvSpPr/>
                <p:nvPr userDrawn="1"/>
              </p:nvSpPr>
              <p:spPr>
                <a:xfrm>
                  <a:off x="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3" name="Rechteck 5342">
                  <a:extLst>
                    <a:ext uri="{FF2B5EF4-FFF2-40B4-BE49-F238E27FC236}">
                      <a16:creationId xmlns:a16="http://schemas.microsoft.com/office/drawing/2014/main" id="{6BE81777-C490-4D89-9B35-C9A7B76EAC2E}"/>
                    </a:ext>
                  </a:extLst>
                </p:cNvPr>
                <p:cNvSpPr/>
                <p:nvPr userDrawn="1"/>
              </p:nvSpPr>
              <p:spPr>
                <a:xfrm>
                  <a:off x="2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4" name="Rechteck 5343">
                  <a:extLst>
                    <a:ext uri="{FF2B5EF4-FFF2-40B4-BE49-F238E27FC236}">
                      <a16:creationId xmlns:a16="http://schemas.microsoft.com/office/drawing/2014/main" id="{357CF96D-5533-4168-B84A-C3A540A1B4E6}"/>
                    </a:ext>
                  </a:extLst>
                </p:cNvPr>
                <p:cNvSpPr/>
                <p:nvPr userDrawn="1"/>
              </p:nvSpPr>
              <p:spPr>
                <a:xfrm>
                  <a:off x="3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5" name="Rechteck 5344">
                  <a:extLst>
                    <a:ext uri="{FF2B5EF4-FFF2-40B4-BE49-F238E27FC236}">
                      <a16:creationId xmlns:a16="http://schemas.microsoft.com/office/drawing/2014/main" id="{D6BA2E8D-FB6B-4515-8F9A-070BA99EE730}"/>
                    </a:ext>
                  </a:extLst>
                </p:cNvPr>
                <p:cNvSpPr/>
                <p:nvPr userDrawn="1"/>
              </p:nvSpPr>
              <p:spPr>
                <a:xfrm>
                  <a:off x="5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6" name="Rechteck 5345">
                  <a:extLst>
                    <a:ext uri="{FF2B5EF4-FFF2-40B4-BE49-F238E27FC236}">
                      <a16:creationId xmlns:a16="http://schemas.microsoft.com/office/drawing/2014/main" id="{0F50FA85-82EF-4110-8553-34349780BF31}"/>
                    </a:ext>
                  </a:extLst>
                </p:cNvPr>
                <p:cNvSpPr/>
                <p:nvPr userDrawn="1"/>
              </p:nvSpPr>
              <p:spPr>
                <a:xfrm>
                  <a:off x="7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7" name="Rechteck 5346">
                  <a:extLst>
                    <a:ext uri="{FF2B5EF4-FFF2-40B4-BE49-F238E27FC236}">
                      <a16:creationId xmlns:a16="http://schemas.microsoft.com/office/drawing/2014/main" id="{39975A35-05ED-4B46-8F0C-E3DD14E69B9A}"/>
                    </a:ext>
                  </a:extLst>
                </p:cNvPr>
                <p:cNvSpPr/>
                <p:nvPr userDrawn="1"/>
              </p:nvSpPr>
              <p:spPr>
                <a:xfrm>
                  <a:off x="9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8" name="Rechteck 5347">
                  <a:extLst>
                    <a:ext uri="{FF2B5EF4-FFF2-40B4-BE49-F238E27FC236}">
                      <a16:creationId xmlns:a16="http://schemas.microsoft.com/office/drawing/2014/main" id="{7423D040-0882-41E0-88A5-443FBE92BD14}"/>
                    </a:ext>
                  </a:extLst>
                </p:cNvPr>
                <p:cNvSpPr/>
                <p:nvPr userDrawn="1"/>
              </p:nvSpPr>
              <p:spPr>
                <a:xfrm>
                  <a:off x="11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49" name="Rechteck 5348">
                  <a:extLst>
                    <a:ext uri="{FF2B5EF4-FFF2-40B4-BE49-F238E27FC236}">
                      <a16:creationId xmlns:a16="http://schemas.microsoft.com/office/drawing/2014/main" id="{9F3227B5-9E3A-41CB-8527-419EA6760378}"/>
                    </a:ext>
                  </a:extLst>
                </p:cNvPr>
                <p:cNvSpPr/>
                <p:nvPr userDrawn="1"/>
              </p:nvSpPr>
              <p:spPr>
                <a:xfrm>
                  <a:off x="12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0" name="Rechteck 5349">
                  <a:extLst>
                    <a:ext uri="{FF2B5EF4-FFF2-40B4-BE49-F238E27FC236}">
                      <a16:creationId xmlns:a16="http://schemas.microsoft.com/office/drawing/2014/main" id="{9748A43A-0C51-42D0-95E9-9F2E1D1EE222}"/>
                    </a:ext>
                  </a:extLst>
                </p:cNvPr>
                <p:cNvSpPr/>
                <p:nvPr userDrawn="1"/>
              </p:nvSpPr>
              <p:spPr>
                <a:xfrm>
                  <a:off x="14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1" name="Rechteck 5350">
                  <a:extLst>
                    <a:ext uri="{FF2B5EF4-FFF2-40B4-BE49-F238E27FC236}">
                      <a16:creationId xmlns:a16="http://schemas.microsoft.com/office/drawing/2014/main" id="{0CF9EA02-00BB-42F6-9D3C-6CADB1083D1D}"/>
                    </a:ext>
                  </a:extLst>
                </p:cNvPr>
                <p:cNvSpPr/>
                <p:nvPr userDrawn="1"/>
              </p:nvSpPr>
              <p:spPr>
                <a:xfrm>
                  <a:off x="16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2" name="Rechteck 5351">
                  <a:extLst>
                    <a:ext uri="{FF2B5EF4-FFF2-40B4-BE49-F238E27FC236}">
                      <a16:creationId xmlns:a16="http://schemas.microsoft.com/office/drawing/2014/main" id="{6833C21A-97CF-4067-9DA7-F7F4E59CB1A6}"/>
                    </a:ext>
                  </a:extLst>
                </p:cNvPr>
                <p:cNvSpPr/>
                <p:nvPr userDrawn="1"/>
              </p:nvSpPr>
              <p:spPr>
                <a:xfrm>
                  <a:off x="18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3" name="Rechteck 5352">
                  <a:extLst>
                    <a:ext uri="{FF2B5EF4-FFF2-40B4-BE49-F238E27FC236}">
                      <a16:creationId xmlns:a16="http://schemas.microsoft.com/office/drawing/2014/main" id="{21EF2A4D-4E92-467C-A086-EBFB715DE8F4}"/>
                    </a:ext>
                  </a:extLst>
                </p:cNvPr>
                <p:cNvSpPr/>
                <p:nvPr userDrawn="1"/>
              </p:nvSpPr>
              <p:spPr>
                <a:xfrm>
                  <a:off x="20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4" name="Rechteck 5353">
                  <a:extLst>
                    <a:ext uri="{FF2B5EF4-FFF2-40B4-BE49-F238E27FC236}">
                      <a16:creationId xmlns:a16="http://schemas.microsoft.com/office/drawing/2014/main" id="{718F60B8-36D1-47DA-A250-2A3885340BD8}"/>
                    </a:ext>
                  </a:extLst>
                </p:cNvPr>
                <p:cNvSpPr/>
                <p:nvPr userDrawn="1"/>
              </p:nvSpPr>
              <p:spPr>
                <a:xfrm>
                  <a:off x="21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5" name="Rechteck 5354">
                  <a:extLst>
                    <a:ext uri="{FF2B5EF4-FFF2-40B4-BE49-F238E27FC236}">
                      <a16:creationId xmlns:a16="http://schemas.microsoft.com/office/drawing/2014/main" id="{C9CD3DAA-7E55-4DEE-98D3-20223D18D4F4}"/>
                    </a:ext>
                  </a:extLst>
                </p:cNvPr>
                <p:cNvSpPr/>
                <p:nvPr userDrawn="1"/>
              </p:nvSpPr>
              <p:spPr>
                <a:xfrm>
                  <a:off x="23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6" name="Rechteck 5355">
                  <a:extLst>
                    <a:ext uri="{FF2B5EF4-FFF2-40B4-BE49-F238E27FC236}">
                      <a16:creationId xmlns:a16="http://schemas.microsoft.com/office/drawing/2014/main" id="{FFBF4F57-3C06-4C0A-BFF2-47C0FD690610}"/>
                    </a:ext>
                  </a:extLst>
                </p:cNvPr>
                <p:cNvSpPr/>
                <p:nvPr userDrawn="1"/>
              </p:nvSpPr>
              <p:spPr>
                <a:xfrm>
                  <a:off x="25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7" name="Rechteck 5356">
                  <a:extLst>
                    <a:ext uri="{FF2B5EF4-FFF2-40B4-BE49-F238E27FC236}">
                      <a16:creationId xmlns:a16="http://schemas.microsoft.com/office/drawing/2014/main" id="{BA4073EB-5621-4F2E-BFB1-C6075734B341}"/>
                    </a:ext>
                  </a:extLst>
                </p:cNvPr>
                <p:cNvSpPr/>
                <p:nvPr userDrawn="1"/>
              </p:nvSpPr>
              <p:spPr>
                <a:xfrm>
                  <a:off x="27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8" name="Rechteck 5357">
                  <a:extLst>
                    <a:ext uri="{FF2B5EF4-FFF2-40B4-BE49-F238E27FC236}">
                      <a16:creationId xmlns:a16="http://schemas.microsoft.com/office/drawing/2014/main" id="{3A4321EB-ABFB-4336-9983-FF7645C8520E}"/>
                    </a:ext>
                  </a:extLst>
                </p:cNvPr>
                <p:cNvSpPr/>
                <p:nvPr userDrawn="1"/>
              </p:nvSpPr>
              <p:spPr>
                <a:xfrm>
                  <a:off x="29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59" name="Rechteck 5358">
                  <a:extLst>
                    <a:ext uri="{FF2B5EF4-FFF2-40B4-BE49-F238E27FC236}">
                      <a16:creationId xmlns:a16="http://schemas.microsoft.com/office/drawing/2014/main" id="{004E00AD-8549-43BC-AE45-343AF0C9AFAC}"/>
                    </a:ext>
                  </a:extLst>
                </p:cNvPr>
                <p:cNvSpPr/>
                <p:nvPr userDrawn="1"/>
              </p:nvSpPr>
              <p:spPr>
                <a:xfrm>
                  <a:off x="30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0" name="Rechteck 5359">
                  <a:extLst>
                    <a:ext uri="{FF2B5EF4-FFF2-40B4-BE49-F238E27FC236}">
                      <a16:creationId xmlns:a16="http://schemas.microsoft.com/office/drawing/2014/main" id="{636C7092-6968-4D2E-A3DB-6AA0CE02C682}"/>
                    </a:ext>
                  </a:extLst>
                </p:cNvPr>
                <p:cNvSpPr/>
                <p:nvPr userDrawn="1"/>
              </p:nvSpPr>
              <p:spPr>
                <a:xfrm>
                  <a:off x="32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1" name="Rechteck 5360">
                  <a:extLst>
                    <a:ext uri="{FF2B5EF4-FFF2-40B4-BE49-F238E27FC236}">
                      <a16:creationId xmlns:a16="http://schemas.microsoft.com/office/drawing/2014/main" id="{00061C12-9073-4CDE-A64E-D4F88DB00A6C}"/>
                    </a:ext>
                  </a:extLst>
                </p:cNvPr>
                <p:cNvSpPr/>
                <p:nvPr userDrawn="1"/>
              </p:nvSpPr>
              <p:spPr>
                <a:xfrm>
                  <a:off x="34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2" name="Rechteck 5361">
                  <a:extLst>
                    <a:ext uri="{FF2B5EF4-FFF2-40B4-BE49-F238E27FC236}">
                      <a16:creationId xmlns:a16="http://schemas.microsoft.com/office/drawing/2014/main" id="{FDA480ED-BFC0-46F2-9528-9734D18CE389}"/>
                    </a:ext>
                  </a:extLst>
                </p:cNvPr>
                <p:cNvSpPr/>
                <p:nvPr userDrawn="1"/>
              </p:nvSpPr>
              <p:spPr>
                <a:xfrm>
                  <a:off x="36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3" name="Rechteck 5362">
                  <a:extLst>
                    <a:ext uri="{FF2B5EF4-FFF2-40B4-BE49-F238E27FC236}">
                      <a16:creationId xmlns:a16="http://schemas.microsoft.com/office/drawing/2014/main" id="{B871C2D7-4BF0-43DF-A612-0342D1B028B0}"/>
                    </a:ext>
                  </a:extLst>
                </p:cNvPr>
                <p:cNvSpPr/>
                <p:nvPr userDrawn="1"/>
              </p:nvSpPr>
              <p:spPr>
                <a:xfrm>
                  <a:off x="38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4" name="Rechteck 5363">
                  <a:extLst>
                    <a:ext uri="{FF2B5EF4-FFF2-40B4-BE49-F238E27FC236}">
                      <a16:creationId xmlns:a16="http://schemas.microsoft.com/office/drawing/2014/main" id="{35F28258-D194-4539-94B4-7C9D4437B473}"/>
                    </a:ext>
                  </a:extLst>
                </p:cNvPr>
                <p:cNvSpPr/>
                <p:nvPr userDrawn="1"/>
              </p:nvSpPr>
              <p:spPr>
                <a:xfrm>
                  <a:off x="39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5" name="Rechteck 5364">
                  <a:extLst>
                    <a:ext uri="{FF2B5EF4-FFF2-40B4-BE49-F238E27FC236}">
                      <a16:creationId xmlns:a16="http://schemas.microsoft.com/office/drawing/2014/main" id="{EA3A95B4-7C8E-4893-BD4C-AF78C0FDB19B}"/>
                    </a:ext>
                  </a:extLst>
                </p:cNvPr>
                <p:cNvSpPr/>
                <p:nvPr userDrawn="1"/>
              </p:nvSpPr>
              <p:spPr>
                <a:xfrm>
                  <a:off x="41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6" name="Rechteck 5365">
                  <a:extLst>
                    <a:ext uri="{FF2B5EF4-FFF2-40B4-BE49-F238E27FC236}">
                      <a16:creationId xmlns:a16="http://schemas.microsoft.com/office/drawing/2014/main" id="{558D8A82-CE53-4488-87B3-C7665CACFC7C}"/>
                    </a:ext>
                  </a:extLst>
                </p:cNvPr>
                <p:cNvSpPr/>
                <p:nvPr userDrawn="1"/>
              </p:nvSpPr>
              <p:spPr>
                <a:xfrm>
                  <a:off x="43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7" name="Rechteck 5366">
                  <a:extLst>
                    <a:ext uri="{FF2B5EF4-FFF2-40B4-BE49-F238E27FC236}">
                      <a16:creationId xmlns:a16="http://schemas.microsoft.com/office/drawing/2014/main" id="{CD90A773-C040-4A27-9BD7-B5111D97A97E}"/>
                    </a:ext>
                  </a:extLst>
                </p:cNvPr>
                <p:cNvSpPr/>
                <p:nvPr userDrawn="1"/>
              </p:nvSpPr>
              <p:spPr>
                <a:xfrm>
                  <a:off x="45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8" name="Rechteck 5367">
                  <a:extLst>
                    <a:ext uri="{FF2B5EF4-FFF2-40B4-BE49-F238E27FC236}">
                      <a16:creationId xmlns:a16="http://schemas.microsoft.com/office/drawing/2014/main" id="{8A7774E9-57BB-4D80-BBB3-1AEE7FBD2BA5}"/>
                    </a:ext>
                  </a:extLst>
                </p:cNvPr>
                <p:cNvSpPr/>
                <p:nvPr userDrawn="1"/>
              </p:nvSpPr>
              <p:spPr>
                <a:xfrm>
                  <a:off x="47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69" name="Rechteck 5368">
                  <a:extLst>
                    <a:ext uri="{FF2B5EF4-FFF2-40B4-BE49-F238E27FC236}">
                      <a16:creationId xmlns:a16="http://schemas.microsoft.com/office/drawing/2014/main" id="{773CA438-CF3E-428E-809E-EAF77B5A4015}"/>
                    </a:ext>
                  </a:extLst>
                </p:cNvPr>
                <p:cNvSpPr/>
                <p:nvPr userDrawn="1"/>
              </p:nvSpPr>
              <p:spPr>
                <a:xfrm>
                  <a:off x="48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0" name="Rechteck 5369">
                  <a:extLst>
                    <a:ext uri="{FF2B5EF4-FFF2-40B4-BE49-F238E27FC236}">
                      <a16:creationId xmlns:a16="http://schemas.microsoft.com/office/drawing/2014/main" id="{ABFB453B-DA99-48CC-BE68-C4477ED00EF0}"/>
                    </a:ext>
                  </a:extLst>
                </p:cNvPr>
                <p:cNvSpPr/>
                <p:nvPr userDrawn="1"/>
              </p:nvSpPr>
              <p:spPr>
                <a:xfrm>
                  <a:off x="50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1" name="Rechteck 5370">
                  <a:extLst>
                    <a:ext uri="{FF2B5EF4-FFF2-40B4-BE49-F238E27FC236}">
                      <a16:creationId xmlns:a16="http://schemas.microsoft.com/office/drawing/2014/main" id="{A9889282-DEA9-4D0A-BC42-A0E359C99F0E}"/>
                    </a:ext>
                  </a:extLst>
                </p:cNvPr>
                <p:cNvSpPr/>
                <p:nvPr userDrawn="1"/>
              </p:nvSpPr>
              <p:spPr>
                <a:xfrm>
                  <a:off x="52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2" name="Rechteck 5371">
                  <a:extLst>
                    <a:ext uri="{FF2B5EF4-FFF2-40B4-BE49-F238E27FC236}">
                      <a16:creationId xmlns:a16="http://schemas.microsoft.com/office/drawing/2014/main" id="{7BAC8FEF-D805-4E9E-BA93-3FD2D1E63A0A}"/>
                    </a:ext>
                  </a:extLst>
                </p:cNvPr>
                <p:cNvSpPr/>
                <p:nvPr userDrawn="1"/>
              </p:nvSpPr>
              <p:spPr>
                <a:xfrm>
                  <a:off x="54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3" name="Rechteck 5372">
                  <a:extLst>
                    <a:ext uri="{FF2B5EF4-FFF2-40B4-BE49-F238E27FC236}">
                      <a16:creationId xmlns:a16="http://schemas.microsoft.com/office/drawing/2014/main" id="{FDED7728-4C02-4E16-A876-3F62BC6BF871}"/>
                    </a:ext>
                  </a:extLst>
                </p:cNvPr>
                <p:cNvSpPr/>
                <p:nvPr userDrawn="1"/>
              </p:nvSpPr>
              <p:spPr>
                <a:xfrm>
                  <a:off x="56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4" name="Rechteck 5373">
                  <a:extLst>
                    <a:ext uri="{FF2B5EF4-FFF2-40B4-BE49-F238E27FC236}">
                      <a16:creationId xmlns:a16="http://schemas.microsoft.com/office/drawing/2014/main" id="{90477FDD-6E0C-4855-80DA-085DEAA555E2}"/>
                    </a:ext>
                  </a:extLst>
                </p:cNvPr>
                <p:cNvSpPr/>
                <p:nvPr userDrawn="1"/>
              </p:nvSpPr>
              <p:spPr>
                <a:xfrm>
                  <a:off x="57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5" name="Rechteck 5374">
                  <a:extLst>
                    <a:ext uri="{FF2B5EF4-FFF2-40B4-BE49-F238E27FC236}">
                      <a16:creationId xmlns:a16="http://schemas.microsoft.com/office/drawing/2014/main" id="{4B7F9F8B-95CB-4174-B92F-B30F62FE1461}"/>
                    </a:ext>
                  </a:extLst>
                </p:cNvPr>
                <p:cNvSpPr/>
                <p:nvPr userDrawn="1"/>
              </p:nvSpPr>
              <p:spPr>
                <a:xfrm>
                  <a:off x="59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6" name="Rechteck 5375">
                  <a:extLst>
                    <a:ext uri="{FF2B5EF4-FFF2-40B4-BE49-F238E27FC236}">
                      <a16:creationId xmlns:a16="http://schemas.microsoft.com/office/drawing/2014/main" id="{1E12755B-12C1-4F7D-A311-85E507248286}"/>
                    </a:ext>
                  </a:extLst>
                </p:cNvPr>
                <p:cNvSpPr/>
                <p:nvPr userDrawn="1"/>
              </p:nvSpPr>
              <p:spPr>
                <a:xfrm>
                  <a:off x="61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7" name="Rechteck 5376">
                  <a:extLst>
                    <a:ext uri="{FF2B5EF4-FFF2-40B4-BE49-F238E27FC236}">
                      <a16:creationId xmlns:a16="http://schemas.microsoft.com/office/drawing/2014/main" id="{6635A140-616A-4619-B3BF-2D060DA7DFD5}"/>
                    </a:ext>
                  </a:extLst>
                </p:cNvPr>
                <p:cNvSpPr/>
                <p:nvPr userDrawn="1"/>
              </p:nvSpPr>
              <p:spPr>
                <a:xfrm>
                  <a:off x="63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8" name="Rechteck 5377">
                  <a:extLst>
                    <a:ext uri="{FF2B5EF4-FFF2-40B4-BE49-F238E27FC236}">
                      <a16:creationId xmlns:a16="http://schemas.microsoft.com/office/drawing/2014/main" id="{EC10E00C-6B80-43E7-92FE-B92BABB3A698}"/>
                    </a:ext>
                  </a:extLst>
                </p:cNvPr>
                <p:cNvSpPr/>
                <p:nvPr userDrawn="1"/>
              </p:nvSpPr>
              <p:spPr>
                <a:xfrm>
                  <a:off x="65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79" name="Rechteck 5378">
                  <a:extLst>
                    <a:ext uri="{FF2B5EF4-FFF2-40B4-BE49-F238E27FC236}">
                      <a16:creationId xmlns:a16="http://schemas.microsoft.com/office/drawing/2014/main" id="{B0B54DBC-6C34-4A5B-B73F-0F64BD8350FA}"/>
                    </a:ext>
                  </a:extLst>
                </p:cNvPr>
                <p:cNvSpPr/>
                <p:nvPr userDrawn="1"/>
              </p:nvSpPr>
              <p:spPr>
                <a:xfrm>
                  <a:off x="66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0" name="Rechteck 5379">
                  <a:extLst>
                    <a:ext uri="{FF2B5EF4-FFF2-40B4-BE49-F238E27FC236}">
                      <a16:creationId xmlns:a16="http://schemas.microsoft.com/office/drawing/2014/main" id="{1C3067EC-41F5-4E32-AA75-BF75084B0428}"/>
                    </a:ext>
                  </a:extLst>
                </p:cNvPr>
                <p:cNvSpPr/>
                <p:nvPr userDrawn="1"/>
              </p:nvSpPr>
              <p:spPr>
                <a:xfrm>
                  <a:off x="68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1" name="Rechteck 5380">
                  <a:extLst>
                    <a:ext uri="{FF2B5EF4-FFF2-40B4-BE49-F238E27FC236}">
                      <a16:creationId xmlns:a16="http://schemas.microsoft.com/office/drawing/2014/main" id="{EE2F5236-4E30-4FF0-B06A-5899A6B5DD59}"/>
                    </a:ext>
                  </a:extLst>
                </p:cNvPr>
                <p:cNvSpPr/>
                <p:nvPr userDrawn="1"/>
              </p:nvSpPr>
              <p:spPr>
                <a:xfrm>
                  <a:off x="704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2" name="Rechteck 5381">
                  <a:extLst>
                    <a:ext uri="{FF2B5EF4-FFF2-40B4-BE49-F238E27FC236}">
                      <a16:creationId xmlns:a16="http://schemas.microsoft.com/office/drawing/2014/main" id="{E2B2C352-EA8E-4C48-85B5-5993FA71979A}"/>
                    </a:ext>
                  </a:extLst>
                </p:cNvPr>
                <p:cNvSpPr/>
                <p:nvPr userDrawn="1"/>
              </p:nvSpPr>
              <p:spPr>
                <a:xfrm>
                  <a:off x="722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3" name="Rechteck 5382">
                  <a:extLst>
                    <a:ext uri="{FF2B5EF4-FFF2-40B4-BE49-F238E27FC236}">
                      <a16:creationId xmlns:a16="http://schemas.microsoft.com/office/drawing/2014/main" id="{3323E007-AF78-45D0-8ADC-69D27CCEBCB4}"/>
                    </a:ext>
                  </a:extLst>
                </p:cNvPr>
                <p:cNvSpPr/>
                <p:nvPr userDrawn="1"/>
              </p:nvSpPr>
              <p:spPr>
                <a:xfrm>
                  <a:off x="740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4" name="Rechteck 5383">
                  <a:extLst>
                    <a:ext uri="{FF2B5EF4-FFF2-40B4-BE49-F238E27FC236}">
                      <a16:creationId xmlns:a16="http://schemas.microsoft.com/office/drawing/2014/main" id="{209B73BC-4362-4115-98C5-7AAEC678C47C}"/>
                    </a:ext>
                  </a:extLst>
                </p:cNvPr>
                <p:cNvSpPr/>
                <p:nvPr userDrawn="1"/>
              </p:nvSpPr>
              <p:spPr>
                <a:xfrm>
                  <a:off x="758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5" name="Rechteck 5384">
                  <a:extLst>
                    <a:ext uri="{FF2B5EF4-FFF2-40B4-BE49-F238E27FC236}">
                      <a16:creationId xmlns:a16="http://schemas.microsoft.com/office/drawing/2014/main" id="{F19F95B4-53B8-4981-A3FB-ACB8A46FFAA6}"/>
                    </a:ext>
                  </a:extLst>
                </p:cNvPr>
                <p:cNvSpPr/>
                <p:nvPr userDrawn="1"/>
              </p:nvSpPr>
              <p:spPr>
                <a:xfrm>
                  <a:off x="77649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6" name="Rechteck 5385">
                  <a:extLst>
                    <a:ext uri="{FF2B5EF4-FFF2-40B4-BE49-F238E27FC236}">
                      <a16:creationId xmlns:a16="http://schemas.microsoft.com/office/drawing/2014/main" id="{8591B5A3-1DC6-4ABB-A6E8-7742A2D1C736}"/>
                    </a:ext>
                  </a:extLst>
                </p:cNvPr>
                <p:cNvSpPr/>
                <p:nvPr userDrawn="1"/>
              </p:nvSpPr>
              <p:spPr>
                <a:xfrm>
                  <a:off x="79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7" name="Rechteck 5386">
                  <a:extLst>
                    <a:ext uri="{FF2B5EF4-FFF2-40B4-BE49-F238E27FC236}">
                      <a16:creationId xmlns:a16="http://schemas.microsoft.com/office/drawing/2014/main" id="{D4C370AD-4316-4D31-91C4-A780BE3572C7}"/>
                    </a:ext>
                  </a:extLst>
                </p:cNvPr>
                <p:cNvSpPr/>
                <p:nvPr userDrawn="1"/>
              </p:nvSpPr>
              <p:spPr>
                <a:xfrm>
                  <a:off x="81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8" name="Rechteck 5387">
                  <a:extLst>
                    <a:ext uri="{FF2B5EF4-FFF2-40B4-BE49-F238E27FC236}">
                      <a16:creationId xmlns:a16="http://schemas.microsoft.com/office/drawing/2014/main" id="{353D1F43-DD1E-4052-BF13-57959FE5900F}"/>
                    </a:ext>
                  </a:extLst>
                </p:cNvPr>
                <p:cNvSpPr/>
                <p:nvPr userDrawn="1"/>
              </p:nvSpPr>
              <p:spPr>
                <a:xfrm>
                  <a:off x="83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89" name="Rechteck 5388">
                  <a:extLst>
                    <a:ext uri="{FF2B5EF4-FFF2-40B4-BE49-F238E27FC236}">
                      <a16:creationId xmlns:a16="http://schemas.microsoft.com/office/drawing/2014/main" id="{0AE4C3B9-2D0E-4F28-A651-1D60369FA2CF}"/>
                    </a:ext>
                  </a:extLst>
                </p:cNvPr>
                <p:cNvSpPr/>
                <p:nvPr userDrawn="1"/>
              </p:nvSpPr>
              <p:spPr>
                <a:xfrm>
                  <a:off x="84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0" name="Rechteck 5389">
                  <a:extLst>
                    <a:ext uri="{FF2B5EF4-FFF2-40B4-BE49-F238E27FC236}">
                      <a16:creationId xmlns:a16="http://schemas.microsoft.com/office/drawing/2014/main" id="{088433E1-9E7B-472C-A098-F8D1CC24DFB5}"/>
                    </a:ext>
                  </a:extLst>
                </p:cNvPr>
                <p:cNvSpPr/>
                <p:nvPr userDrawn="1"/>
              </p:nvSpPr>
              <p:spPr>
                <a:xfrm>
                  <a:off x="86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1" name="Rechteck 5390">
                  <a:extLst>
                    <a:ext uri="{FF2B5EF4-FFF2-40B4-BE49-F238E27FC236}">
                      <a16:creationId xmlns:a16="http://schemas.microsoft.com/office/drawing/2014/main" id="{23D1CCCE-78A0-429A-91D3-1A786E8A2BC0}"/>
                    </a:ext>
                  </a:extLst>
                </p:cNvPr>
                <p:cNvSpPr/>
                <p:nvPr userDrawn="1"/>
              </p:nvSpPr>
              <p:spPr>
                <a:xfrm>
                  <a:off x="88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2" name="Rechteck 5391">
                  <a:extLst>
                    <a:ext uri="{FF2B5EF4-FFF2-40B4-BE49-F238E27FC236}">
                      <a16:creationId xmlns:a16="http://schemas.microsoft.com/office/drawing/2014/main" id="{A7FF42DD-CE7E-4EA6-96A2-C4B2F079A2BE}"/>
                    </a:ext>
                  </a:extLst>
                </p:cNvPr>
                <p:cNvSpPr/>
                <p:nvPr userDrawn="1"/>
              </p:nvSpPr>
              <p:spPr>
                <a:xfrm>
                  <a:off x="90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3" name="Rechteck 5392">
                  <a:extLst>
                    <a:ext uri="{FF2B5EF4-FFF2-40B4-BE49-F238E27FC236}">
                      <a16:creationId xmlns:a16="http://schemas.microsoft.com/office/drawing/2014/main" id="{38C3AEA0-3C1D-4EB9-90BE-C607EBAA01D9}"/>
                    </a:ext>
                  </a:extLst>
                </p:cNvPr>
                <p:cNvSpPr/>
                <p:nvPr userDrawn="1"/>
              </p:nvSpPr>
              <p:spPr>
                <a:xfrm>
                  <a:off x="920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4" name="Rechteck 5393">
                  <a:extLst>
                    <a:ext uri="{FF2B5EF4-FFF2-40B4-BE49-F238E27FC236}">
                      <a16:creationId xmlns:a16="http://schemas.microsoft.com/office/drawing/2014/main" id="{EC5927F6-1834-49C5-841C-79C6D02830E7}"/>
                    </a:ext>
                  </a:extLst>
                </p:cNvPr>
                <p:cNvSpPr/>
                <p:nvPr userDrawn="1"/>
              </p:nvSpPr>
              <p:spPr>
                <a:xfrm>
                  <a:off x="938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5" name="Rechteck 5394">
                  <a:extLst>
                    <a:ext uri="{FF2B5EF4-FFF2-40B4-BE49-F238E27FC236}">
                      <a16:creationId xmlns:a16="http://schemas.microsoft.com/office/drawing/2014/main" id="{72FBD624-DFE4-4735-9362-BBE02C7D5BCE}"/>
                    </a:ext>
                  </a:extLst>
                </p:cNvPr>
                <p:cNvSpPr/>
                <p:nvPr userDrawn="1"/>
              </p:nvSpPr>
              <p:spPr>
                <a:xfrm>
                  <a:off x="956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6" name="Rechteck 5395">
                  <a:extLst>
                    <a:ext uri="{FF2B5EF4-FFF2-40B4-BE49-F238E27FC236}">
                      <a16:creationId xmlns:a16="http://schemas.microsoft.com/office/drawing/2014/main" id="{161E4201-1BE6-462B-A14E-30C48AE73D03}"/>
                    </a:ext>
                  </a:extLst>
                </p:cNvPr>
                <p:cNvSpPr/>
                <p:nvPr userDrawn="1"/>
              </p:nvSpPr>
              <p:spPr>
                <a:xfrm>
                  <a:off x="974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7" name="Rechteck 5396">
                  <a:extLst>
                    <a:ext uri="{FF2B5EF4-FFF2-40B4-BE49-F238E27FC236}">
                      <a16:creationId xmlns:a16="http://schemas.microsoft.com/office/drawing/2014/main" id="{29532CE2-928E-44A0-A048-95B918E8D097}"/>
                    </a:ext>
                  </a:extLst>
                </p:cNvPr>
                <p:cNvSpPr/>
                <p:nvPr userDrawn="1"/>
              </p:nvSpPr>
              <p:spPr>
                <a:xfrm>
                  <a:off x="9927439" y="2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8" name="Rechteck 5397">
                  <a:extLst>
                    <a:ext uri="{FF2B5EF4-FFF2-40B4-BE49-F238E27FC236}">
                      <a16:creationId xmlns:a16="http://schemas.microsoft.com/office/drawing/2014/main" id="{E596001E-B2D7-464C-BACA-E8B480C041A9}"/>
                    </a:ext>
                  </a:extLst>
                </p:cNvPr>
                <p:cNvSpPr/>
                <p:nvPr userDrawn="1"/>
              </p:nvSpPr>
              <p:spPr>
                <a:xfrm>
                  <a:off x="79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399" name="Rechteck 5398">
                  <a:extLst>
                    <a:ext uri="{FF2B5EF4-FFF2-40B4-BE49-F238E27FC236}">
                      <a16:creationId xmlns:a16="http://schemas.microsoft.com/office/drawing/2014/main" id="{77223FCC-9721-40AB-B166-2AE5D92BB985}"/>
                    </a:ext>
                  </a:extLst>
                </p:cNvPr>
                <p:cNvSpPr/>
                <p:nvPr userDrawn="1"/>
              </p:nvSpPr>
              <p:spPr>
                <a:xfrm>
                  <a:off x="81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0" name="Rechteck 5399">
                  <a:extLst>
                    <a:ext uri="{FF2B5EF4-FFF2-40B4-BE49-F238E27FC236}">
                      <a16:creationId xmlns:a16="http://schemas.microsoft.com/office/drawing/2014/main" id="{937EFFB4-437C-448C-89E9-1C2A6285678C}"/>
                    </a:ext>
                  </a:extLst>
                </p:cNvPr>
                <p:cNvSpPr/>
                <p:nvPr userDrawn="1"/>
              </p:nvSpPr>
              <p:spPr>
                <a:xfrm>
                  <a:off x="83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1" name="Rechteck 5400">
                  <a:extLst>
                    <a:ext uri="{FF2B5EF4-FFF2-40B4-BE49-F238E27FC236}">
                      <a16:creationId xmlns:a16="http://schemas.microsoft.com/office/drawing/2014/main" id="{08628F56-1C04-4008-ACB9-93568B2AC9F5}"/>
                    </a:ext>
                  </a:extLst>
                </p:cNvPr>
                <p:cNvSpPr/>
                <p:nvPr userDrawn="1"/>
              </p:nvSpPr>
              <p:spPr>
                <a:xfrm>
                  <a:off x="84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2" name="Rechteck 5401">
                  <a:extLst>
                    <a:ext uri="{FF2B5EF4-FFF2-40B4-BE49-F238E27FC236}">
                      <a16:creationId xmlns:a16="http://schemas.microsoft.com/office/drawing/2014/main" id="{84168278-FE29-4298-8AB5-51ADD0371134}"/>
                    </a:ext>
                  </a:extLst>
                </p:cNvPr>
                <p:cNvSpPr/>
                <p:nvPr userDrawn="1"/>
              </p:nvSpPr>
              <p:spPr>
                <a:xfrm>
                  <a:off x="86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3" name="Rechteck 5402">
                  <a:extLst>
                    <a:ext uri="{FF2B5EF4-FFF2-40B4-BE49-F238E27FC236}">
                      <a16:creationId xmlns:a16="http://schemas.microsoft.com/office/drawing/2014/main" id="{4390332C-9AF2-4B6C-B860-D7E8342F3733}"/>
                    </a:ext>
                  </a:extLst>
                </p:cNvPr>
                <p:cNvSpPr/>
                <p:nvPr userDrawn="1"/>
              </p:nvSpPr>
              <p:spPr>
                <a:xfrm>
                  <a:off x="88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4" name="Rechteck 5403">
                  <a:extLst>
                    <a:ext uri="{FF2B5EF4-FFF2-40B4-BE49-F238E27FC236}">
                      <a16:creationId xmlns:a16="http://schemas.microsoft.com/office/drawing/2014/main" id="{10EAD023-AE00-4B33-9D7F-0E9A53C4FB8A}"/>
                    </a:ext>
                  </a:extLst>
                </p:cNvPr>
                <p:cNvSpPr/>
                <p:nvPr userDrawn="1"/>
              </p:nvSpPr>
              <p:spPr>
                <a:xfrm>
                  <a:off x="90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5" name="Rechteck 5404">
                  <a:extLst>
                    <a:ext uri="{FF2B5EF4-FFF2-40B4-BE49-F238E27FC236}">
                      <a16:creationId xmlns:a16="http://schemas.microsoft.com/office/drawing/2014/main" id="{346E0F6C-7C5E-415C-A3D0-865706C4490B}"/>
                    </a:ext>
                  </a:extLst>
                </p:cNvPr>
                <p:cNvSpPr/>
                <p:nvPr userDrawn="1"/>
              </p:nvSpPr>
              <p:spPr>
                <a:xfrm>
                  <a:off x="920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6" name="Rechteck 5405">
                  <a:extLst>
                    <a:ext uri="{FF2B5EF4-FFF2-40B4-BE49-F238E27FC236}">
                      <a16:creationId xmlns:a16="http://schemas.microsoft.com/office/drawing/2014/main" id="{AA792DD5-8265-484B-8C38-9A7C42EB781C}"/>
                    </a:ext>
                  </a:extLst>
                </p:cNvPr>
                <p:cNvSpPr/>
                <p:nvPr userDrawn="1"/>
              </p:nvSpPr>
              <p:spPr>
                <a:xfrm>
                  <a:off x="938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7" name="Rechteck 5406">
                  <a:extLst>
                    <a:ext uri="{FF2B5EF4-FFF2-40B4-BE49-F238E27FC236}">
                      <a16:creationId xmlns:a16="http://schemas.microsoft.com/office/drawing/2014/main" id="{31CDC0EA-4B63-4AE1-8984-95FB54D2FFFD}"/>
                    </a:ext>
                  </a:extLst>
                </p:cNvPr>
                <p:cNvSpPr/>
                <p:nvPr userDrawn="1"/>
              </p:nvSpPr>
              <p:spPr>
                <a:xfrm>
                  <a:off x="956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8" name="Rechteck 5407">
                  <a:extLst>
                    <a:ext uri="{FF2B5EF4-FFF2-40B4-BE49-F238E27FC236}">
                      <a16:creationId xmlns:a16="http://schemas.microsoft.com/office/drawing/2014/main" id="{89710773-D78C-4B0F-A0C5-B5B9AAD0582D}"/>
                    </a:ext>
                  </a:extLst>
                </p:cNvPr>
                <p:cNvSpPr/>
                <p:nvPr userDrawn="1"/>
              </p:nvSpPr>
              <p:spPr>
                <a:xfrm>
                  <a:off x="974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09" name="Rechteck 5408">
                  <a:extLst>
                    <a:ext uri="{FF2B5EF4-FFF2-40B4-BE49-F238E27FC236}">
                      <a16:creationId xmlns:a16="http://schemas.microsoft.com/office/drawing/2014/main" id="{7FA247E7-3B7A-4FD4-88A8-2FEF10460E67}"/>
                    </a:ext>
                  </a:extLst>
                </p:cNvPr>
                <p:cNvSpPr/>
                <p:nvPr userDrawn="1"/>
              </p:nvSpPr>
              <p:spPr>
                <a:xfrm>
                  <a:off x="9927439" y="20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0" name="Rechteck 5409">
                  <a:extLst>
                    <a:ext uri="{FF2B5EF4-FFF2-40B4-BE49-F238E27FC236}">
                      <a16:creationId xmlns:a16="http://schemas.microsoft.com/office/drawing/2014/main" id="{B1EDE5DC-B22F-4182-8C56-D8FBB7745F63}"/>
                    </a:ext>
                  </a:extLst>
                </p:cNvPr>
                <p:cNvSpPr/>
                <p:nvPr userDrawn="1"/>
              </p:nvSpPr>
              <p:spPr>
                <a:xfrm>
                  <a:off x="79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1" name="Rechteck 5410">
                  <a:extLst>
                    <a:ext uri="{FF2B5EF4-FFF2-40B4-BE49-F238E27FC236}">
                      <a16:creationId xmlns:a16="http://schemas.microsoft.com/office/drawing/2014/main" id="{39D30595-73E8-4454-856D-AD81907793C6}"/>
                    </a:ext>
                  </a:extLst>
                </p:cNvPr>
                <p:cNvSpPr/>
                <p:nvPr userDrawn="1"/>
              </p:nvSpPr>
              <p:spPr>
                <a:xfrm>
                  <a:off x="81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2" name="Rechteck 5411">
                  <a:extLst>
                    <a:ext uri="{FF2B5EF4-FFF2-40B4-BE49-F238E27FC236}">
                      <a16:creationId xmlns:a16="http://schemas.microsoft.com/office/drawing/2014/main" id="{44F965C9-35EF-46EF-B47A-185DC4B0F569}"/>
                    </a:ext>
                  </a:extLst>
                </p:cNvPr>
                <p:cNvSpPr/>
                <p:nvPr userDrawn="1"/>
              </p:nvSpPr>
              <p:spPr>
                <a:xfrm>
                  <a:off x="83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3" name="Rechteck 5412">
                  <a:extLst>
                    <a:ext uri="{FF2B5EF4-FFF2-40B4-BE49-F238E27FC236}">
                      <a16:creationId xmlns:a16="http://schemas.microsoft.com/office/drawing/2014/main" id="{EFC03C80-FED6-4C18-BB56-5C16BB1AA049}"/>
                    </a:ext>
                  </a:extLst>
                </p:cNvPr>
                <p:cNvSpPr/>
                <p:nvPr userDrawn="1"/>
              </p:nvSpPr>
              <p:spPr>
                <a:xfrm>
                  <a:off x="84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4" name="Rechteck 5413">
                  <a:extLst>
                    <a:ext uri="{FF2B5EF4-FFF2-40B4-BE49-F238E27FC236}">
                      <a16:creationId xmlns:a16="http://schemas.microsoft.com/office/drawing/2014/main" id="{C74FB069-4224-4EC4-B726-ABE3C2E7BB2C}"/>
                    </a:ext>
                  </a:extLst>
                </p:cNvPr>
                <p:cNvSpPr/>
                <p:nvPr userDrawn="1"/>
              </p:nvSpPr>
              <p:spPr>
                <a:xfrm>
                  <a:off x="86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5" name="Rechteck 5414">
                  <a:extLst>
                    <a:ext uri="{FF2B5EF4-FFF2-40B4-BE49-F238E27FC236}">
                      <a16:creationId xmlns:a16="http://schemas.microsoft.com/office/drawing/2014/main" id="{DD8CA532-A7E6-4E26-874D-E4CF3A099B97}"/>
                    </a:ext>
                  </a:extLst>
                </p:cNvPr>
                <p:cNvSpPr/>
                <p:nvPr userDrawn="1"/>
              </p:nvSpPr>
              <p:spPr>
                <a:xfrm>
                  <a:off x="88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6" name="Rechteck 5415">
                  <a:extLst>
                    <a:ext uri="{FF2B5EF4-FFF2-40B4-BE49-F238E27FC236}">
                      <a16:creationId xmlns:a16="http://schemas.microsoft.com/office/drawing/2014/main" id="{B619604E-D750-42FB-87F2-B5498E688BF1}"/>
                    </a:ext>
                  </a:extLst>
                </p:cNvPr>
                <p:cNvSpPr/>
                <p:nvPr userDrawn="1"/>
              </p:nvSpPr>
              <p:spPr>
                <a:xfrm>
                  <a:off x="90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7" name="Rechteck 5416">
                  <a:extLst>
                    <a:ext uri="{FF2B5EF4-FFF2-40B4-BE49-F238E27FC236}">
                      <a16:creationId xmlns:a16="http://schemas.microsoft.com/office/drawing/2014/main" id="{66B48C4A-CDDE-4C21-9C0D-755FD01F522A}"/>
                    </a:ext>
                  </a:extLst>
                </p:cNvPr>
                <p:cNvSpPr/>
                <p:nvPr userDrawn="1"/>
              </p:nvSpPr>
              <p:spPr>
                <a:xfrm>
                  <a:off x="920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8" name="Rechteck 5417">
                  <a:extLst>
                    <a:ext uri="{FF2B5EF4-FFF2-40B4-BE49-F238E27FC236}">
                      <a16:creationId xmlns:a16="http://schemas.microsoft.com/office/drawing/2014/main" id="{FCC682EA-B988-4088-81F2-23703585EFD2}"/>
                    </a:ext>
                  </a:extLst>
                </p:cNvPr>
                <p:cNvSpPr/>
                <p:nvPr userDrawn="1"/>
              </p:nvSpPr>
              <p:spPr>
                <a:xfrm>
                  <a:off x="938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19" name="Rechteck 5418">
                  <a:extLst>
                    <a:ext uri="{FF2B5EF4-FFF2-40B4-BE49-F238E27FC236}">
                      <a16:creationId xmlns:a16="http://schemas.microsoft.com/office/drawing/2014/main" id="{AD5640AC-1D26-4602-8F3C-AE2B6D7644AB}"/>
                    </a:ext>
                  </a:extLst>
                </p:cNvPr>
                <p:cNvSpPr/>
                <p:nvPr userDrawn="1"/>
              </p:nvSpPr>
              <p:spPr>
                <a:xfrm>
                  <a:off x="956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0" name="Rechteck 5419">
                  <a:extLst>
                    <a:ext uri="{FF2B5EF4-FFF2-40B4-BE49-F238E27FC236}">
                      <a16:creationId xmlns:a16="http://schemas.microsoft.com/office/drawing/2014/main" id="{B76C6123-E2AE-47FF-BDAF-FCCC7095CB97}"/>
                    </a:ext>
                  </a:extLst>
                </p:cNvPr>
                <p:cNvSpPr/>
                <p:nvPr userDrawn="1"/>
              </p:nvSpPr>
              <p:spPr>
                <a:xfrm>
                  <a:off x="974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1" name="Rechteck 5420">
                  <a:extLst>
                    <a:ext uri="{FF2B5EF4-FFF2-40B4-BE49-F238E27FC236}">
                      <a16:creationId xmlns:a16="http://schemas.microsoft.com/office/drawing/2014/main" id="{320C21D7-C123-4D13-83F3-C0BA1B34ABEA}"/>
                    </a:ext>
                  </a:extLst>
                </p:cNvPr>
                <p:cNvSpPr/>
                <p:nvPr userDrawn="1"/>
              </p:nvSpPr>
              <p:spPr>
                <a:xfrm>
                  <a:off x="9927439" y="38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2" name="Rechteck 5421">
                  <a:extLst>
                    <a:ext uri="{FF2B5EF4-FFF2-40B4-BE49-F238E27FC236}">
                      <a16:creationId xmlns:a16="http://schemas.microsoft.com/office/drawing/2014/main" id="{2A67C31E-A977-4E9C-BB0E-2319971F16E6}"/>
                    </a:ext>
                  </a:extLst>
                </p:cNvPr>
                <p:cNvSpPr/>
                <p:nvPr userDrawn="1"/>
              </p:nvSpPr>
              <p:spPr>
                <a:xfrm>
                  <a:off x="79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3" name="Rechteck 5422">
                  <a:extLst>
                    <a:ext uri="{FF2B5EF4-FFF2-40B4-BE49-F238E27FC236}">
                      <a16:creationId xmlns:a16="http://schemas.microsoft.com/office/drawing/2014/main" id="{AA24E02F-50EB-475F-B16D-1F273B294FD9}"/>
                    </a:ext>
                  </a:extLst>
                </p:cNvPr>
                <p:cNvSpPr/>
                <p:nvPr userDrawn="1"/>
              </p:nvSpPr>
              <p:spPr>
                <a:xfrm>
                  <a:off x="81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4" name="Rechteck 5423">
                  <a:extLst>
                    <a:ext uri="{FF2B5EF4-FFF2-40B4-BE49-F238E27FC236}">
                      <a16:creationId xmlns:a16="http://schemas.microsoft.com/office/drawing/2014/main" id="{21D40D36-391A-413D-8B85-430B08484B04}"/>
                    </a:ext>
                  </a:extLst>
                </p:cNvPr>
                <p:cNvSpPr/>
                <p:nvPr userDrawn="1"/>
              </p:nvSpPr>
              <p:spPr>
                <a:xfrm>
                  <a:off x="83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5" name="Rechteck 5424">
                  <a:extLst>
                    <a:ext uri="{FF2B5EF4-FFF2-40B4-BE49-F238E27FC236}">
                      <a16:creationId xmlns:a16="http://schemas.microsoft.com/office/drawing/2014/main" id="{588C907B-2ADE-4189-9B05-7B99FC358CD9}"/>
                    </a:ext>
                  </a:extLst>
                </p:cNvPr>
                <p:cNvSpPr/>
                <p:nvPr userDrawn="1"/>
              </p:nvSpPr>
              <p:spPr>
                <a:xfrm>
                  <a:off x="84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6" name="Rechteck 5425">
                  <a:extLst>
                    <a:ext uri="{FF2B5EF4-FFF2-40B4-BE49-F238E27FC236}">
                      <a16:creationId xmlns:a16="http://schemas.microsoft.com/office/drawing/2014/main" id="{8B31CD0B-E7DE-4403-B65A-C5C81856D813}"/>
                    </a:ext>
                  </a:extLst>
                </p:cNvPr>
                <p:cNvSpPr/>
                <p:nvPr userDrawn="1"/>
              </p:nvSpPr>
              <p:spPr>
                <a:xfrm>
                  <a:off x="86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7" name="Rechteck 5426">
                  <a:extLst>
                    <a:ext uri="{FF2B5EF4-FFF2-40B4-BE49-F238E27FC236}">
                      <a16:creationId xmlns:a16="http://schemas.microsoft.com/office/drawing/2014/main" id="{BB49B9F1-B022-4869-924C-5DB0E958761C}"/>
                    </a:ext>
                  </a:extLst>
                </p:cNvPr>
                <p:cNvSpPr/>
                <p:nvPr userDrawn="1"/>
              </p:nvSpPr>
              <p:spPr>
                <a:xfrm>
                  <a:off x="88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8" name="Rechteck 5427">
                  <a:extLst>
                    <a:ext uri="{FF2B5EF4-FFF2-40B4-BE49-F238E27FC236}">
                      <a16:creationId xmlns:a16="http://schemas.microsoft.com/office/drawing/2014/main" id="{2BD3E724-F637-47CB-AFE2-3B750D7CBD4A}"/>
                    </a:ext>
                  </a:extLst>
                </p:cNvPr>
                <p:cNvSpPr/>
                <p:nvPr userDrawn="1"/>
              </p:nvSpPr>
              <p:spPr>
                <a:xfrm>
                  <a:off x="90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29" name="Rechteck 5428">
                  <a:extLst>
                    <a:ext uri="{FF2B5EF4-FFF2-40B4-BE49-F238E27FC236}">
                      <a16:creationId xmlns:a16="http://schemas.microsoft.com/office/drawing/2014/main" id="{6B57245B-482A-441D-ABBC-D10A5CAE0B28}"/>
                    </a:ext>
                  </a:extLst>
                </p:cNvPr>
                <p:cNvSpPr/>
                <p:nvPr userDrawn="1"/>
              </p:nvSpPr>
              <p:spPr>
                <a:xfrm>
                  <a:off x="920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0" name="Rechteck 5429">
                  <a:extLst>
                    <a:ext uri="{FF2B5EF4-FFF2-40B4-BE49-F238E27FC236}">
                      <a16:creationId xmlns:a16="http://schemas.microsoft.com/office/drawing/2014/main" id="{959E12A7-EC60-4E4C-8C9F-8AD6C20F68CA}"/>
                    </a:ext>
                  </a:extLst>
                </p:cNvPr>
                <p:cNvSpPr/>
                <p:nvPr userDrawn="1"/>
              </p:nvSpPr>
              <p:spPr>
                <a:xfrm>
                  <a:off x="938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1" name="Rechteck 5430">
                  <a:extLst>
                    <a:ext uri="{FF2B5EF4-FFF2-40B4-BE49-F238E27FC236}">
                      <a16:creationId xmlns:a16="http://schemas.microsoft.com/office/drawing/2014/main" id="{6B6FA853-EDED-4990-A1D1-5FB88C362FCC}"/>
                    </a:ext>
                  </a:extLst>
                </p:cNvPr>
                <p:cNvSpPr/>
                <p:nvPr userDrawn="1"/>
              </p:nvSpPr>
              <p:spPr>
                <a:xfrm>
                  <a:off x="956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2" name="Rechteck 5431">
                  <a:extLst>
                    <a:ext uri="{FF2B5EF4-FFF2-40B4-BE49-F238E27FC236}">
                      <a16:creationId xmlns:a16="http://schemas.microsoft.com/office/drawing/2014/main" id="{E81B3F3B-46F0-45B3-9A94-64456A3A509F}"/>
                    </a:ext>
                  </a:extLst>
                </p:cNvPr>
                <p:cNvSpPr/>
                <p:nvPr userDrawn="1"/>
              </p:nvSpPr>
              <p:spPr>
                <a:xfrm>
                  <a:off x="974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433" name="Rechteck 5432">
                  <a:extLst>
                    <a:ext uri="{FF2B5EF4-FFF2-40B4-BE49-F238E27FC236}">
                      <a16:creationId xmlns:a16="http://schemas.microsoft.com/office/drawing/2014/main" id="{729AEE62-BD10-402E-9596-D73F8B5CD3F6}"/>
                    </a:ext>
                  </a:extLst>
                </p:cNvPr>
                <p:cNvSpPr/>
                <p:nvPr userDrawn="1"/>
              </p:nvSpPr>
              <p:spPr>
                <a:xfrm>
                  <a:off x="9927439" y="564939"/>
                  <a:ext cx="180000" cy="180000"/>
                </a:xfrm>
                <a:prstGeom prst="rect">
                  <a:avLst/>
                </a:prstGeom>
                <a:noFill/>
                <a:ln w="3175"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</p:grpSp>
      <p:grpSp>
        <p:nvGrpSpPr>
          <p:cNvPr id="8367" name="Gruppieren 8366">
            <a:extLst>
              <a:ext uri="{FF2B5EF4-FFF2-40B4-BE49-F238E27FC236}">
                <a16:creationId xmlns:a16="http://schemas.microsoft.com/office/drawing/2014/main" id="{7F7D8161-DAB5-4BB1-85B9-ADBCB870DBAA}"/>
              </a:ext>
            </a:extLst>
          </p:cNvPr>
          <p:cNvGrpSpPr/>
          <p:nvPr userDrawn="1"/>
        </p:nvGrpSpPr>
        <p:grpSpPr>
          <a:xfrm>
            <a:off x="0" y="5763632"/>
            <a:ext cx="10082500" cy="720000"/>
            <a:chOff x="24939" y="24939"/>
            <a:chExt cx="10082500" cy="720000"/>
          </a:xfrm>
        </p:grpSpPr>
        <p:sp>
          <p:nvSpPr>
            <p:cNvPr id="8593" name="Rechteck 8592">
              <a:extLst>
                <a:ext uri="{FF2B5EF4-FFF2-40B4-BE49-F238E27FC236}">
                  <a16:creationId xmlns:a16="http://schemas.microsoft.com/office/drawing/2014/main" id="{40BB9B82-3AC8-4B1D-9729-62EC88E7C9E7}"/>
                </a:ext>
              </a:extLst>
            </p:cNvPr>
            <p:cNvSpPr/>
            <p:nvPr userDrawn="1"/>
          </p:nvSpPr>
          <p:spPr>
            <a:xfrm>
              <a:off x="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4" name="Rechteck 8593">
              <a:extLst>
                <a:ext uri="{FF2B5EF4-FFF2-40B4-BE49-F238E27FC236}">
                  <a16:creationId xmlns:a16="http://schemas.microsoft.com/office/drawing/2014/main" id="{D9F7D4E8-EACD-4487-9CCC-ABC1F7B8EE15}"/>
                </a:ext>
              </a:extLst>
            </p:cNvPr>
            <p:cNvSpPr/>
            <p:nvPr userDrawn="1"/>
          </p:nvSpPr>
          <p:spPr>
            <a:xfrm>
              <a:off x="2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5" name="Rechteck 8594">
              <a:extLst>
                <a:ext uri="{FF2B5EF4-FFF2-40B4-BE49-F238E27FC236}">
                  <a16:creationId xmlns:a16="http://schemas.microsoft.com/office/drawing/2014/main" id="{7F060C19-1449-460A-98E9-7602867D5E76}"/>
                </a:ext>
              </a:extLst>
            </p:cNvPr>
            <p:cNvSpPr/>
            <p:nvPr userDrawn="1"/>
          </p:nvSpPr>
          <p:spPr>
            <a:xfrm>
              <a:off x="3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6" name="Rechteck 8595">
              <a:extLst>
                <a:ext uri="{FF2B5EF4-FFF2-40B4-BE49-F238E27FC236}">
                  <a16:creationId xmlns:a16="http://schemas.microsoft.com/office/drawing/2014/main" id="{6057A27A-9D7E-4572-AF84-FF362885666E}"/>
                </a:ext>
              </a:extLst>
            </p:cNvPr>
            <p:cNvSpPr/>
            <p:nvPr userDrawn="1"/>
          </p:nvSpPr>
          <p:spPr>
            <a:xfrm>
              <a:off x="5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7" name="Rechteck 8596">
              <a:extLst>
                <a:ext uri="{FF2B5EF4-FFF2-40B4-BE49-F238E27FC236}">
                  <a16:creationId xmlns:a16="http://schemas.microsoft.com/office/drawing/2014/main" id="{749DF65A-278F-4C8D-88EE-F14EEB32F48C}"/>
                </a:ext>
              </a:extLst>
            </p:cNvPr>
            <p:cNvSpPr/>
            <p:nvPr userDrawn="1"/>
          </p:nvSpPr>
          <p:spPr>
            <a:xfrm>
              <a:off x="7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8" name="Rechteck 8597">
              <a:extLst>
                <a:ext uri="{FF2B5EF4-FFF2-40B4-BE49-F238E27FC236}">
                  <a16:creationId xmlns:a16="http://schemas.microsoft.com/office/drawing/2014/main" id="{8590C453-7289-4960-9346-C25F2F6EDBC4}"/>
                </a:ext>
              </a:extLst>
            </p:cNvPr>
            <p:cNvSpPr/>
            <p:nvPr userDrawn="1"/>
          </p:nvSpPr>
          <p:spPr>
            <a:xfrm>
              <a:off x="9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99" name="Rechteck 8598">
              <a:extLst>
                <a:ext uri="{FF2B5EF4-FFF2-40B4-BE49-F238E27FC236}">
                  <a16:creationId xmlns:a16="http://schemas.microsoft.com/office/drawing/2014/main" id="{4E715BD7-0B68-43C9-B253-386E199E6372}"/>
                </a:ext>
              </a:extLst>
            </p:cNvPr>
            <p:cNvSpPr/>
            <p:nvPr userDrawn="1"/>
          </p:nvSpPr>
          <p:spPr>
            <a:xfrm>
              <a:off x="11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0" name="Rechteck 8599">
              <a:extLst>
                <a:ext uri="{FF2B5EF4-FFF2-40B4-BE49-F238E27FC236}">
                  <a16:creationId xmlns:a16="http://schemas.microsoft.com/office/drawing/2014/main" id="{47B3EEB0-180F-42C9-A086-6538F46A1219}"/>
                </a:ext>
              </a:extLst>
            </p:cNvPr>
            <p:cNvSpPr/>
            <p:nvPr userDrawn="1"/>
          </p:nvSpPr>
          <p:spPr>
            <a:xfrm>
              <a:off x="12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1" name="Rechteck 8600">
              <a:extLst>
                <a:ext uri="{FF2B5EF4-FFF2-40B4-BE49-F238E27FC236}">
                  <a16:creationId xmlns:a16="http://schemas.microsoft.com/office/drawing/2014/main" id="{14F8410A-B975-4225-80A3-E6FB1ED121E6}"/>
                </a:ext>
              </a:extLst>
            </p:cNvPr>
            <p:cNvSpPr/>
            <p:nvPr userDrawn="1"/>
          </p:nvSpPr>
          <p:spPr>
            <a:xfrm>
              <a:off x="14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2" name="Rechteck 8601">
              <a:extLst>
                <a:ext uri="{FF2B5EF4-FFF2-40B4-BE49-F238E27FC236}">
                  <a16:creationId xmlns:a16="http://schemas.microsoft.com/office/drawing/2014/main" id="{6732B0E6-B662-45EB-B8BA-D42CDF8288BE}"/>
                </a:ext>
              </a:extLst>
            </p:cNvPr>
            <p:cNvSpPr/>
            <p:nvPr userDrawn="1"/>
          </p:nvSpPr>
          <p:spPr>
            <a:xfrm>
              <a:off x="16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3" name="Rechteck 8602">
              <a:extLst>
                <a:ext uri="{FF2B5EF4-FFF2-40B4-BE49-F238E27FC236}">
                  <a16:creationId xmlns:a16="http://schemas.microsoft.com/office/drawing/2014/main" id="{EA2FFA7E-4C72-42C0-8225-EF295EB3C194}"/>
                </a:ext>
              </a:extLst>
            </p:cNvPr>
            <p:cNvSpPr/>
            <p:nvPr userDrawn="1"/>
          </p:nvSpPr>
          <p:spPr>
            <a:xfrm>
              <a:off x="18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4" name="Rechteck 8603">
              <a:extLst>
                <a:ext uri="{FF2B5EF4-FFF2-40B4-BE49-F238E27FC236}">
                  <a16:creationId xmlns:a16="http://schemas.microsoft.com/office/drawing/2014/main" id="{2B84CE17-0178-4167-9E92-46857CA53797}"/>
                </a:ext>
              </a:extLst>
            </p:cNvPr>
            <p:cNvSpPr/>
            <p:nvPr userDrawn="1"/>
          </p:nvSpPr>
          <p:spPr>
            <a:xfrm>
              <a:off x="20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5" name="Rechteck 8604">
              <a:extLst>
                <a:ext uri="{FF2B5EF4-FFF2-40B4-BE49-F238E27FC236}">
                  <a16:creationId xmlns:a16="http://schemas.microsoft.com/office/drawing/2014/main" id="{D8BDFF59-FD40-43EA-B472-8AA5B57B2226}"/>
                </a:ext>
              </a:extLst>
            </p:cNvPr>
            <p:cNvSpPr/>
            <p:nvPr userDrawn="1"/>
          </p:nvSpPr>
          <p:spPr>
            <a:xfrm>
              <a:off x="21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6" name="Rechteck 8605">
              <a:extLst>
                <a:ext uri="{FF2B5EF4-FFF2-40B4-BE49-F238E27FC236}">
                  <a16:creationId xmlns:a16="http://schemas.microsoft.com/office/drawing/2014/main" id="{95D8EA48-7595-4C96-9DAC-13388C7F469F}"/>
                </a:ext>
              </a:extLst>
            </p:cNvPr>
            <p:cNvSpPr/>
            <p:nvPr userDrawn="1"/>
          </p:nvSpPr>
          <p:spPr>
            <a:xfrm>
              <a:off x="23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7" name="Rechteck 8606">
              <a:extLst>
                <a:ext uri="{FF2B5EF4-FFF2-40B4-BE49-F238E27FC236}">
                  <a16:creationId xmlns:a16="http://schemas.microsoft.com/office/drawing/2014/main" id="{B578A810-5F80-4EFC-8B2A-BECED989792D}"/>
                </a:ext>
              </a:extLst>
            </p:cNvPr>
            <p:cNvSpPr/>
            <p:nvPr userDrawn="1"/>
          </p:nvSpPr>
          <p:spPr>
            <a:xfrm>
              <a:off x="25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8" name="Rechteck 8607">
              <a:extLst>
                <a:ext uri="{FF2B5EF4-FFF2-40B4-BE49-F238E27FC236}">
                  <a16:creationId xmlns:a16="http://schemas.microsoft.com/office/drawing/2014/main" id="{CD282250-6900-4AD5-8DC9-8B2F3AF0A143}"/>
                </a:ext>
              </a:extLst>
            </p:cNvPr>
            <p:cNvSpPr/>
            <p:nvPr userDrawn="1"/>
          </p:nvSpPr>
          <p:spPr>
            <a:xfrm>
              <a:off x="27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09" name="Rechteck 8608">
              <a:extLst>
                <a:ext uri="{FF2B5EF4-FFF2-40B4-BE49-F238E27FC236}">
                  <a16:creationId xmlns:a16="http://schemas.microsoft.com/office/drawing/2014/main" id="{949EDA78-0E03-49F7-B3B0-440C687C71AD}"/>
                </a:ext>
              </a:extLst>
            </p:cNvPr>
            <p:cNvSpPr/>
            <p:nvPr userDrawn="1"/>
          </p:nvSpPr>
          <p:spPr>
            <a:xfrm>
              <a:off x="29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0" name="Rechteck 8609">
              <a:extLst>
                <a:ext uri="{FF2B5EF4-FFF2-40B4-BE49-F238E27FC236}">
                  <a16:creationId xmlns:a16="http://schemas.microsoft.com/office/drawing/2014/main" id="{C193A77A-9275-42A2-835A-E6AABE7234A4}"/>
                </a:ext>
              </a:extLst>
            </p:cNvPr>
            <p:cNvSpPr/>
            <p:nvPr userDrawn="1"/>
          </p:nvSpPr>
          <p:spPr>
            <a:xfrm>
              <a:off x="30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1" name="Rechteck 8610">
              <a:extLst>
                <a:ext uri="{FF2B5EF4-FFF2-40B4-BE49-F238E27FC236}">
                  <a16:creationId xmlns:a16="http://schemas.microsoft.com/office/drawing/2014/main" id="{FC37662E-4FDF-48DA-BA0A-33C1C24266D8}"/>
                </a:ext>
              </a:extLst>
            </p:cNvPr>
            <p:cNvSpPr/>
            <p:nvPr userDrawn="1"/>
          </p:nvSpPr>
          <p:spPr>
            <a:xfrm>
              <a:off x="32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2" name="Rechteck 8611">
              <a:extLst>
                <a:ext uri="{FF2B5EF4-FFF2-40B4-BE49-F238E27FC236}">
                  <a16:creationId xmlns:a16="http://schemas.microsoft.com/office/drawing/2014/main" id="{4B3D4D22-D35C-4A66-971A-040910E9A187}"/>
                </a:ext>
              </a:extLst>
            </p:cNvPr>
            <p:cNvSpPr/>
            <p:nvPr userDrawn="1"/>
          </p:nvSpPr>
          <p:spPr>
            <a:xfrm>
              <a:off x="34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3" name="Rechteck 8612">
              <a:extLst>
                <a:ext uri="{FF2B5EF4-FFF2-40B4-BE49-F238E27FC236}">
                  <a16:creationId xmlns:a16="http://schemas.microsoft.com/office/drawing/2014/main" id="{8ECA3BED-A19C-42CB-8CC4-6002A2C1AF51}"/>
                </a:ext>
              </a:extLst>
            </p:cNvPr>
            <p:cNvSpPr/>
            <p:nvPr userDrawn="1"/>
          </p:nvSpPr>
          <p:spPr>
            <a:xfrm>
              <a:off x="36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4" name="Rechteck 8613">
              <a:extLst>
                <a:ext uri="{FF2B5EF4-FFF2-40B4-BE49-F238E27FC236}">
                  <a16:creationId xmlns:a16="http://schemas.microsoft.com/office/drawing/2014/main" id="{67E1FC97-E7BD-41EA-B965-1A9848B21DEF}"/>
                </a:ext>
              </a:extLst>
            </p:cNvPr>
            <p:cNvSpPr/>
            <p:nvPr userDrawn="1"/>
          </p:nvSpPr>
          <p:spPr>
            <a:xfrm>
              <a:off x="38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5" name="Rechteck 8614">
              <a:extLst>
                <a:ext uri="{FF2B5EF4-FFF2-40B4-BE49-F238E27FC236}">
                  <a16:creationId xmlns:a16="http://schemas.microsoft.com/office/drawing/2014/main" id="{7A490BD3-278F-43CA-A4FF-ACCBC09A1FD0}"/>
                </a:ext>
              </a:extLst>
            </p:cNvPr>
            <p:cNvSpPr/>
            <p:nvPr userDrawn="1"/>
          </p:nvSpPr>
          <p:spPr>
            <a:xfrm>
              <a:off x="39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6" name="Rechteck 8615">
              <a:extLst>
                <a:ext uri="{FF2B5EF4-FFF2-40B4-BE49-F238E27FC236}">
                  <a16:creationId xmlns:a16="http://schemas.microsoft.com/office/drawing/2014/main" id="{8594C386-A540-435C-A567-A354694871CF}"/>
                </a:ext>
              </a:extLst>
            </p:cNvPr>
            <p:cNvSpPr/>
            <p:nvPr userDrawn="1"/>
          </p:nvSpPr>
          <p:spPr>
            <a:xfrm>
              <a:off x="41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7" name="Rechteck 8616">
              <a:extLst>
                <a:ext uri="{FF2B5EF4-FFF2-40B4-BE49-F238E27FC236}">
                  <a16:creationId xmlns:a16="http://schemas.microsoft.com/office/drawing/2014/main" id="{2AD1269A-5E71-4BA2-BBC7-04BE9D282B03}"/>
                </a:ext>
              </a:extLst>
            </p:cNvPr>
            <p:cNvSpPr/>
            <p:nvPr userDrawn="1"/>
          </p:nvSpPr>
          <p:spPr>
            <a:xfrm>
              <a:off x="43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8" name="Rechteck 8617">
              <a:extLst>
                <a:ext uri="{FF2B5EF4-FFF2-40B4-BE49-F238E27FC236}">
                  <a16:creationId xmlns:a16="http://schemas.microsoft.com/office/drawing/2014/main" id="{8398B010-F009-43DA-BA0C-9D5572E53C8D}"/>
                </a:ext>
              </a:extLst>
            </p:cNvPr>
            <p:cNvSpPr/>
            <p:nvPr userDrawn="1"/>
          </p:nvSpPr>
          <p:spPr>
            <a:xfrm>
              <a:off x="45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19" name="Rechteck 8618">
              <a:extLst>
                <a:ext uri="{FF2B5EF4-FFF2-40B4-BE49-F238E27FC236}">
                  <a16:creationId xmlns:a16="http://schemas.microsoft.com/office/drawing/2014/main" id="{808F4694-E878-4125-9864-E1A90E07BF06}"/>
                </a:ext>
              </a:extLst>
            </p:cNvPr>
            <p:cNvSpPr/>
            <p:nvPr userDrawn="1"/>
          </p:nvSpPr>
          <p:spPr>
            <a:xfrm>
              <a:off x="47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0" name="Rechteck 8619">
              <a:extLst>
                <a:ext uri="{FF2B5EF4-FFF2-40B4-BE49-F238E27FC236}">
                  <a16:creationId xmlns:a16="http://schemas.microsoft.com/office/drawing/2014/main" id="{59033D82-5C99-462F-B63C-F34C0D84E2E4}"/>
                </a:ext>
              </a:extLst>
            </p:cNvPr>
            <p:cNvSpPr/>
            <p:nvPr userDrawn="1"/>
          </p:nvSpPr>
          <p:spPr>
            <a:xfrm>
              <a:off x="48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1" name="Rechteck 8620">
              <a:extLst>
                <a:ext uri="{FF2B5EF4-FFF2-40B4-BE49-F238E27FC236}">
                  <a16:creationId xmlns:a16="http://schemas.microsoft.com/office/drawing/2014/main" id="{6F43F641-5141-45AA-867D-8A3D1EF2305C}"/>
                </a:ext>
              </a:extLst>
            </p:cNvPr>
            <p:cNvSpPr/>
            <p:nvPr userDrawn="1"/>
          </p:nvSpPr>
          <p:spPr>
            <a:xfrm>
              <a:off x="50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2" name="Rechteck 8621">
              <a:extLst>
                <a:ext uri="{FF2B5EF4-FFF2-40B4-BE49-F238E27FC236}">
                  <a16:creationId xmlns:a16="http://schemas.microsoft.com/office/drawing/2014/main" id="{BF223BB8-4238-4F34-8259-9362BAB40E62}"/>
                </a:ext>
              </a:extLst>
            </p:cNvPr>
            <p:cNvSpPr/>
            <p:nvPr userDrawn="1"/>
          </p:nvSpPr>
          <p:spPr>
            <a:xfrm>
              <a:off x="52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3" name="Rechteck 8622">
              <a:extLst>
                <a:ext uri="{FF2B5EF4-FFF2-40B4-BE49-F238E27FC236}">
                  <a16:creationId xmlns:a16="http://schemas.microsoft.com/office/drawing/2014/main" id="{53477E11-40CA-412B-BA1A-176F5432E156}"/>
                </a:ext>
              </a:extLst>
            </p:cNvPr>
            <p:cNvSpPr/>
            <p:nvPr userDrawn="1"/>
          </p:nvSpPr>
          <p:spPr>
            <a:xfrm>
              <a:off x="54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4" name="Rechteck 8623">
              <a:extLst>
                <a:ext uri="{FF2B5EF4-FFF2-40B4-BE49-F238E27FC236}">
                  <a16:creationId xmlns:a16="http://schemas.microsoft.com/office/drawing/2014/main" id="{0AF17FA4-82FA-4B8D-A190-F57A9CEBD432}"/>
                </a:ext>
              </a:extLst>
            </p:cNvPr>
            <p:cNvSpPr/>
            <p:nvPr userDrawn="1"/>
          </p:nvSpPr>
          <p:spPr>
            <a:xfrm>
              <a:off x="56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5" name="Rechteck 8624">
              <a:extLst>
                <a:ext uri="{FF2B5EF4-FFF2-40B4-BE49-F238E27FC236}">
                  <a16:creationId xmlns:a16="http://schemas.microsoft.com/office/drawing/2014/main" id="{3F78C75D-9174-43AB-9977-E0C607EFBD41}"/>
                </a:ext>
              </a:extLst>
            </p:cNvPr>
            <p:cNvSpPr/>
            <p:nvPr userDrawn="1"/>
          </p:nvSpPr>
          <p:spPr>
            <a:xfrm>
              <a:off x="57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6" name="Rechteck 8625">
              <a:extLst>
                <a:ext uri="{FF2B5EF4-FFF2-40B4-BE49-F238E27FC236}">
                  <a16:creationId xmlns:a16="http://schemas.microsoft.com/office/drawing/2014/main" id="{631451A4-4D66-4A3B-9890-A03AA918DE99}"/>
                </a:ext>
              </a:extLst>
            </p:cNvPr>
            <p:cNvSpPr/>
            <p:nvPr userDrawn="1"/>
          </p:nvSpPr>
          <p:spPr>
            <a:xfrm>
              <a:off x="59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7" name="Rechteck 8626">
              <a:extLst>
                <a:ext uri="{FF2B5EF4-FFF2-40B4-BE49-F238E27FC236}">
                  <a16:creationId xmlns:a16="http://schemas.microsoft.com/office/drawing/2014/main" id="{339D04B0-2DE1-4799-B3F9-E47DA09ABFDF}"/>
                </a:ext>
              </a:extLst>
            </p:cNvPr>
            <p:cNvSpPr/>
            <p:nvPr userDrawn="1"/>
          </p:nvSpPr>
          <p:spPr>
            <a:xfrm>
              <a:off x="61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8" name="Rechteck 8627">
              <a:extLst>
                <a:ext uri="{FF2B5EF4-FFF2-40B4-BE49-F238E27FC236}">
                  <a16:creationId xmlns:a16="http://schemas.microsoft.com/office/drawing/2014/main" id="{4A51DDB7-DA25-4BD5-B8D8-4D4BBE13B2B4}"/>
                </a:ext>
              </a:extLst>
            </p:cNvPr>
            <p:cNvSpPr/>
            <p:nvPr userDrawn="1"/>
          </p:nvSpPr>
          <p:spPr>
            <a:xfrm>
              <a:off x="63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29" name="Rechteck 8628">
              <a:extLst>
                <a:ext uri="{FF2B5EF4-FFF2-40B4-BE49-F238E27FC236}">
                  <a16:creationId xmlns:a16="http://schemas.microsoft.com/office/drawing/2014/main" id="{A083B98D-75E8-46AA-A221-05866AC29FFB}"/>
                </a:ext>
              </a:extLst>
            </p:cNvPr>
            <p:cNvSpPr/>
            <p:nvPr userDrawn="1"/>
          </p:nvSpPr>
          <p:spPr>
            <a:xfrm>
              <a:off x="65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0" name="Rechteck 8629">
              <a:extLst>
                <a:ext uri="{FF2B5EF4-FFF2-40B4-BE49-F238E27FC236}">
                  <a16:creationId xmlns:a16="http://schemas.microsoft.com/office/drawing/2014/main" id="{C090C6F6-8566-4ED9-8644-44D499F76F1E}"/>
                </a:ext>
              </a:extLst>
            </p:cNvPr>
            <p:cNvSpPr/>
            <p:nvPr userDrawn="1"/>
          </p:nvSpPr>
          <p:spPr>
            <a:xfrm>
              <a:off x="66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1" name="Rechteck 8630">
              <a:extLst>
                <a:ext uri="{FF2B5EF4-FFF2-40B4-BE49-F238E27FC236}">
                  <a16:creationId xmlns:a16="http://schemas.microsoft.com/office/drawing/2014/main" id="{59F83484-B1FC-4884-A72E-26C9CFD4F596}"/>
                </a:ext>
              </a:extLst>
            </p:cNvPr>
            <p:cNvSpPr/>
            <p:nvPr userDrawn="1"/>
          </p:nvSpPr>
          <p:spPr>
            <a:xfrm>
              <a:off x="68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2" name="Rechteck 8631">
              <a:extLst>
                <a:ext uri="{FF2B5EF4-FFF2-40B4-BE49-F238E27FC236}">
                  <a16:creationId xmlns:a16="http://schemas.microsoft.com/office/drawing/2014/main" id="{1B1E81C4-E81C-40DA-80A0-5A3EB4C5A3D8}"/>
                </a:ext>
              </a:extLst>
            </p:cNvPr>
            <p:cNvSpPr/>
            <p:nvPr userDrawn="1"/>
          </p:nvSpPr>
          <p:spPr>
            <a:xfrm>
              <a:off x="704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3" name="Rechteck 8632">
              <a:extLst>
                <a:ext uri="{FF2B5EF4-FFF2-40B4-BE49-F238E27FC236}">
                  <a16:creationId xmlns:a16="http://schemas.microsoft.com/office/drawing/2014/main" id="{0E8C91CD-3B77-4248-9E49-EC212C18A70A}"/>
                </a:ext>
              </a:extLst>
            </p:cNvPr>
            <p:cNvSpPr/>
            <p:nvPr userDrawn="1"/>
          </p:nvSpPr>
          <p:spPr>
            <a:xfrm>
              <a:off x="722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4" name="Rechteck 8633">
              <a:extLst>
                <a:ext uri="{FF2B5EF4-FFF2-40B4-BE49-F238E27FC236}">
                  <a16:creationId xmlns:a16="http://schemas.microsoft.com/office/drawing/2014/main" id="{A96FD214-364A-4BD2-8383-D141A0126B14}"/>
                </a:ext>
              </a:extLst>
            </p:cNvPr>
            <p:cNvSpPr/>
            <p:nvPr userDrawn="1"/>
          </p:nvSpPr>
          <p:spPr>
            <a:xfrm>
              <a:off x="740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5" name="Rechteck 8634">
              <a:extLst>
                <a:ext uri="{FF2B5EF4-FFF2-40B4-BE49-F238E27FC236}">
                  <a16:creationId xmlns:a16="http://schemas.microsoft.com/office/drawing/2014/main" id="{F696CF29-D84E-4187-8681-D6EC6E92C1CC}"/>
                </a:ext>
              </a:extLst>
            </p:cNvPr>
            <p:cNvSpPr/>
            <p:nvPr userDrawn="1"/>
          </p:nvSpPr>
          <p:spPr>
            <a:xfrm>
              <a:off x="758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6" name="Rechteck 8635">
              <a:extLst>
                <a:ext uri="{FF2B5EF4-FFF2-40B4-BE49-F238E27FC236}">
                  <a16:creationId xmlns:a16="http://schemas.microsoft.com/office/drawing/2014/main" id="{9B5CC39D-8BED-4EDB-8A4E-B20AAD95C7DA}"/>
                </a:ext>
              </a:extLst>
            </p:cNvPr>
            <p:cNvSpPr/>
            <p:nvPr userDrawn="1"/>
          </p:nvSpPr>
          <p:spPr>
            <a:xfrm>
              <a:off x="77649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7" name="Rechteck 8636">
              <a:extLst>
                <a:ext uri="{FF2B5EF4-FFF2-40B4-BE49-F238E27FC236}">
                  <a16:creationId xmlns:a16="http://schemas.microsoft.com/office/drawing/2014/main" id="{388B6B67-58FF-40CE-AE38-B11110CD695F}"/>
                </a:ext>
              </a:extLst>
            </p:cNvPr>
            <p:cNvSpPr/>
            <p:nvPr userDrawn="1"/>
          </p:nvSpPr>
          <p:spPr>
            <a:xfrm>
              <a:off x="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8" name="Rechteck 8637">
              <a:extLst>
                <a:ext uri="{FF2B5EF4-FFF2-40B4-BE49-F238E27FC236}">
                  <a16:creationId xmlns:a16="http://schemas.microsoft.com/office/drawing/2014/main" id="{8872C290-5377-4B5E-823A-A8D4746D22CE}"/>
                </a:ext>
              </a:extLst>
            </p:cNvPr>
            <p:cNvSpPr/>
            <p:nvPr userDrawn="1"/>
          </p:nvSpPr>
          <p:spPr>
            <a:xfrm>
              <a:off x="2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39" name="Rechteck 8638">
              <a:extLst>
                <a:ext uri="{FF2B5EF4-FFF2-40B4-BE49-F238E27FC236}">
                  <a16:creationId xmlns:a16="http://schemas.microsoft.com/office/drawing/2014/main" id="{B4B3407E-8EBB-40FB-B697-3A016D88C554}"/>
                </a:ext>
              </a:extLst>
            </p:cNvPr>
            <p:cNvSpPr/>
            <p:nvPr userDrawn="1"/>
          </p:nvSpPr>
          <p:spPr>
            <a:xfrm>
              <a:off x="3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0" name="Rechteck 8639">
              <a:extLst>
                <a:ext uri="{FF2B5EF4-FFF2-40B4-BE49-F238E27FC236}">
                  <a16:creationId xmlns:a16="http://schemas.microsoft.com/office/drawing/2014/main" id="{0B830B91-B0C8-4F87-A5AA-8A5E76DDBBE3}"/>
                </a:ext>
              </a:extLst>
            </p:cNvPr>
            <p:cNvSpPr/>
            <p:nvPr userDrawn="1"/>
          </p:nvSpPr>
          <p:spPr>
            <a:xfrm>
              <a:off x="5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1" name="Rechteck 8640">
              <a:extLst>
                <a:ext uri="{FF2B5EF4-FFF2-40B4-BE49-F238E27FC236}">
                  <a16:creationId xmlns:a16="http://schemas.microsoft.com/office/drawing/2014/main" id="{18F7D66B-4F60-4323-933D-9793453E4088}"/>
                </a:ext>
              </a:extLst>
            </p:cNvPr>
            <p:cNvSpPr/>
            <p:nvPr userDrawn="1"/>
          </p:nvSpPr>
          <p:spPr>
            <a:xfrm>
              <a:off x="7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2" name="Rechteck 8641">
              <a:extLst>
                <a:ext uri="{FF2B5EF4-FFF2-40B4-BE49-F238E27FC236}">
                  <a16:creationId xmlns:a16="http://schemas.microsoft.com/office/drawing/2014/main" id="{D719689F-25A7-452F-ACBB-4D99E85A6AE2}"/>
                </a:ext>
              </a:extLst>
            </p:cNvPr>
            <p:cNvSpPr/>
            <p:nvPr userDrawn="1"/>
          </p:nvSpPr>
          <p:spPr>
            <a:xfrm>
              <a:off x="9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3" name="Rechteck 8642">
              <a:extLst>
                <a:ext uri="{FF2B5EF4-FFF2-40B4-BE49-F238E27FC236}">
                  <a16:creationId xmlns:a16="http://schemas.microsoft.com/office/drawing/2014/main" id="{ADFEA071-D1AB-4C6F-9D6A-7CF1EEC9AE6B}"/>
                </a:ext>
              </a:extLst>
            </p:cNvPr>
            <p:cNvSpPr/>
            <p:nvPr userDrawn="1"/>
          </p:nvSpPr>
          <p:spPr>
            <a:xfrm>
              <a:off x="11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4" name="Rechteck 8643">
              <a:extLst>
                <a:ext uri="{FF2B5EF4-FFF2-40B4-BE49-F238E27FC236}">
                  <a16:creationId xmlns:a16="http://schemas.microsoft.com/office/drawing/2014/main" id="{FC1F215C-840A-4D77-86D8-8AAF0EE67624}"/>
                </a:ext>
              </a:extLst>
            </p:cNvPr>
            <p:cNvSpPr/>
            <p:nvPr userDrawn="1"/>
          </p:nvSpPr>
          <p:spPr>
            <a:xfrm>
              <a:off x="12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5" name="Rechteck 8644">
              <a:extLst>
                <a:ext uri="{FF2B5EF4-FFF2-40B4-BE49-F238E27FC236}">
                  <a16:creationId xmlns:a16="http://schemas.microsoft.com/office/drawing/2014/main" id="{B06F0538-3AB8-4BA6-B885-BDCC47FBB527}"/>
                </a:ext>
              </a:extLst>
            </p:cNvPr>
            <p:cNvSpPr/>
            <p:nvPr userDrawn="1"/>
          </p:nvSpPr>
          <p:spPr>
            <a:xfrm>
              <a:off x="14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6" name="Rechteck 8645">
              <a:extLst>
                <a:ext uri="{FF2B5EF4-FFF2-40B4-BE49-F238E27FC236}">
                  <a16:creationId xmlns:a16="http://schemas.microsoft.com/office/drawing/2014/main" id="{E2CFB571-8EC0-447F-AB7C-747CFCFB900B}"/>
                </a:ext>
              </a:extLst>
            </p:cNvPr>
            <p:cNvSpPr/>
            <p:nvPr userDrawn="1"/>
          </p:nvSpPr>
          <p:spPr>
            <a:xfrm>
              <a:off x="16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7" name="Rechteck 8646">
              <a:extLst>
                <a:ext uri="{FF2B5EF4-FFF2-40B4-BE49-F238E27FC236}">
                  <a16:creationId xmlns:a16="http://schemas.microsoft.com/office/drawing/2014/main" id="{89D8C42C-C23E-4805-9483-25F3400ADF14}"/>
                </a:ext>
              </a:extLst>
            </p:cNvPr>
            <p:cNvSpPr/>
            <p:nvPr userDrawn="1"/>
          </p:nvSpPr>
          <p:spPr>
            <a:xfrm>
              <a:off x="18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8" name="Rechteck 8647">
              <a:extLst>
                <a:ext uri="{FF2B5EF4-FFF2-40B4-BE49-F238E27FC236}">
                  <a16:creationId xmlns:a16="http://schemas.microsoft.com/office/drawing/2014/main" id="{715DBB75-F012-457C-BC07-5A391B4753B3}"/>
                </a:ext>
              </a:extLst>
            </p:cNvPr>
            <p:cNvSpPr/>
            <p:nvPr userDrawn="1"/>
          </p:nvSpPr>
          <p:spPr>
            <a:xfrm>
              <a:off x="20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49" name="Rechteck 8648">
              <a:extLst>
                <a:ext uri="{FF2B5EF4-FFF2-40B4-BE49-F238E27FC236}">
                  <a16:creationId xmlns:a16="http://schemas.microsoft.com/office/drawing/2014/main" id="{A307742F-9335-4389-926A-9034119C301F}"/>
                </a:ext>
              </a:extLst>
            </p:cNvPr>
            <p:cNvSpPr/>
            <p:nvPr userDrawn="1"/>
          </p:nvSpPr>
          <p:spPr>
            <a:xfrm>
              <a:off x="21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0" name="Rechteck 8649">
              <a:extLst>
                <a:ext uri="{FF2B5EF4-FFF2-40B4-BE49-F238E27FC236}">
                  <a16:creationId xmlns:a16="http://schemas.microsoft.com/office/drawing/2014/main" id="{9C12C6DA-24F0-4607-8EE9-31EA69C336BC}"/>
                </a:ext>
              </a:extLst>
            </p:cNvPr>
            <p:cNvSpPr/>
            <p:nvPr userDrawn="1"/>
          </p:nvSpPr>
          <p:spPr>
            <a:xfrm>
              <a:off x="23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1" name="Rechteck 8650">
              <a:extLst>
                <a:ext uri="{FF2B5EF4-FFF2-40B4-BE49-F238E27FC236}">
                  <a16:creationId xmlns:a16="http://schemas.microsoft.com/office/drawing/2014/main" id="{48040FED-E8EF-476A-81A2-93E62E042405}"/>
                </a:ext>
              </a:extLst>
            </p:cNvPr>
            <p:cNvSpPr/>
            <p:nvPr userDrawn="1"/>
          </p:nvSpPr>
          <p:spPr>
            <a:xfrm>
              <a:off x="25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2" name="Rechteck 8651">
              <a:extLst>
                <a:ext uri="{FF2B5EF4-FFF2-40B4-BE49-F238E27FC236}">
                  <a16:creationId xmlns:a16="http://schemas.microsoft.com/office/drawing/2014/main" id="{EEB9F9F1-44C8-4E67-BCD0-C5DB1502E04F}"/>
                </a:ext>
              </a:extLst>
            </p:cNvPr>
            <p:cNvSpPr/>
            <p:nvPr userDrawn="1"/>
          </p:nvSpPr>
          <p:spPr>
            <a:xfrm>
              <a:off x="27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3" name="Rechteck 8652">
              <a:extLst>
                <a:ext uri="{FF2B5EF4-FFF2-40B4-BE49-F238E27FC236}">
                  <a16:creationId xmlns:a16="http://schemas.microsoft.com/office/drawing/2014/main" id="{654509FC-F098-4C60-9604-5637148C75DF}"/>
                </a:ext>
              </a:extLst>
            </p:cNvPr>
            <p:cNvSpPr/>
            <p:nvPr userDrawn="1"/>
          </p:nvSpPr>
          <p:spPr>
            <a:xfrm>
              <a:off x="29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4" name="Rechteck 8653">
              <a:extLst>
                <a:ext uri="{FF2B5EF4-FFF2-40B4-BE49-F238E27FC236}">
                  <a16:creationId xmlns:a16="http://schemas.microsoft.com/office/drawing/2014/main" id="{8B9860DD-EC37-41EA-A250-45785C1567C2}"/>
                </a:ext>
              </a:extLst>
            </p:cNvPr>
            <p:cNvSpPr/>
            <p:nvPr userDrawn="1"/>
          </p:nvSpPr>
          <p:spPr>
            <a:xfrm>
              <a:off x="30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5" name="Rechteck 8654">
              <a:extLst>
                <a:ext uri="{FF2B5EF4-FFF2-40B4-BE49-F238E27FC236}">
                  <a16:creationId xmlns:a16="http://schemas.microsoft.com/office/drawing/2014/main" id="{E3098286-B6AF-4BAA-A851-124AA23EBFEE}"/>
                </a:ext>
              </a:extLst>
            </p:cNvPr>
            <p:cNvSpPr/>
            <p:nvPr userDrawn="1"/>
          </p:nvSpPr>
          <p:spPr>
            <a:xfrm>
              <a:off x="32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6" name="Rechteck 8655">
              <a:extLst>
                <a:ext uri="{FF2B5EF4-FFF2-40B4-BE49-F238E27FC236}">
                  <a16:creationId xmlns:a16="http://schemas.microsoft.com/office/drawing/2014/main" id="{26283A8E-2D06-4FE9-88FF-B83EF004EB0B}"/>
                </a:ext>
              </a:extLst>
            </p:cNvPr>
            <p:cNvSpPr/>
            <p:nvPr userDrawn="1"/>
          </p:nvSpPr>
          <p:spPr>
            <a:xfrm>
              <a:off x="34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7" name="Rechteck 8656">
              <a:extLst>
                <a:ext uri="{FF2B5EF4-FFF2-40B4-BE49-F238E27FC236}">
                  <a16:creationId xmlns:a16="http://schemas.microsoft.com/office/drawing/2014/main" id="{9F4899BE-6A1C-4765-8637-34EAFD085FDA}"/>
                </a:ext>
              </a:extLst>
            </p:cNvPr>
            <p:cNvSpPr/>
            <p:nvPr userDrawn="1"/>
          </p:nvSpPr>
          <p:spPr>
            <a:xfrm>
              <a:off x="36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8" name="Rechteck 8657">
              <a:extLst>
                <a:ext uri="{FF2B5EF4-FFF2-40B4-BE49-F238E27FC236}">
                  <a16:creationId xmlns:a16="http://schemas.microsoft.com/office/drawing/2014/main" id="{5C291F40-5288-401D-BBEE-89AB9DC6F2BB}"/>
                </a:ext>
              </a:extLst>
            </p:cNvPr>
            <p:cNvSpPr/>
            <p:nvPr userDrawn="1"/>
          </p:nvSpPr>
          <p:spPr>
            <a:xfrm>
              <a:off x="38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59" name="Rechteck 8658">
              <a:extLst>
                <a:ext uri="{FF2B5EF4-FFF2-40B4-BE49-F238E27FC236}">
                  <a16:creationId xmlns:a16="http://schemas.microsoft.com/office/drawing/2014/main" id="{D59CDBC9-BE1F-4942-A17F-602C5C51B85A}"/>
                </a:ext>
              </a:extLst>
            </p:cNvPr>
            <p:cNvSpPr/>
            <p:nvPr userDrawn="1"/>
          </p:nvSpPr>
          <p:spPr>
            <a:xfrm>
              <a:off x="39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0" name="Rechteck 8659">
              <a:extLst>
                <a:ext uri="{FF2B5EF4-FFF2-40B4-BE49-F238E27FC236}">
                  <a16:creationId xmlns:a16="http://schemas.microsoft.com/office/drawing/2014/main" id="{19E84760-5D97-48C0-BE94-8821CC3617C0}"/>
                </a:ext>
              </a:extLst>
            </p:cNvPr>
            <p:cNvSpPr/>
            <p:nvPr userDrawn="1"/>
          </p:nvSpPr>
          <p:spPr>
            <a:xfrm>
              <a:off x="41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1" name="Rechteck 8660">
              <a:extLst>
                <a:ext uri="{FF2B5EF4-FFF2-40B4-BE49-F238E27FC236}">
                  <a16:creationId xmlns:a16="http://schemas.microsoft.com/office/drawing/2014/main" id="{7053B2A4-CE58-4267-B507-A15457CE9D28}"/>
                </a:ext>
              </a:extLst>
            </p:cNvPr>
            <p:cNvSpPr/>
            <p:nvPr userDrawn="1"/>
          </p:nvSpPr>
          <p:spPr>
            <a:xfrm>
              <a:off x="43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2" name="Rechteck 8661">
              <a:extLst>
                <a:ext uri="{FF2B5EF4-FFF2-40B4-BE49-F238E27FC236}">
                  <a16:creationId xmlns:a16="http://schemas.microsoft.com/office/drawing/2014/main" id="{F9B49BCD-0817-4589-AFA6-8E9BC8381DB6}"/>
                </a:ext>
              </a:extLst>
            </p:cNvPr>
            <p:cNvSpPr/>
            <p:nvPr userDrawn="1"/>
          </p:nvSpPr>
          <p:spPr>
            <a:xfrm>
              <a:off x="45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3" name="Rechteck 8662">
              <a:extLst>
                <a:ext uri="{FF2B5EF4-FFF2-40B4-BE49-F238E27FC236}">
                  <a16:creationId xmlns:a16="http://schemas.microsoft.com/office/drawing/2014/main" id="{B36BDDBC-2D98-47AC-9817-1BBEA9487825}"/>
                </a:ext>
              </a:extLst>
            </p:cNvPr>
            <p:cNvSpPr/>
            <p:nvPr userDrawn="1"/>
          </p:nvSpPr>
          <p:spPr>
            <a:xfrm>
              <a:off x="47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4" name="Rechteck 8663">
              <a:extLst>
                <a:ext uri="{FF2B5EF4-FFF2-40B4-BE49-F238E27FC236}">
                  <a16:creationId xmlns:a16="http://schemas.microsoft.com/office/drawing/2014/main" id="{15333AD8-52BD-4C40-AC06-F31B4A13DED9}"/>
                </a:ext>
              </a:extLst>
            </p:cNvPr>
            <p:cNvSpPr/>
            <p:nvPr userDrawn="1"/>
          </p:nvSpPr>
          <p:spPr>
            <a:xfrm>
              <a:off x="48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5" name="Rechteck 8664">
              <a:extLst>
                <a:ext uri="{FF2B5EF4-FFF2-40B4-BE49-F238E27FC236}">
                  <a16:creationId xmlns:a16="http://schemas.microsoft.com/office/drawing/2014/main" id="{CE31DF2D-AC0D-4F31-B3E6-067109F4A94D}"/>
                </a:ext>
              </a:extLst>
            </p:cNvPr>
            <p:cNvSpPr/>
            <p:nvPr userDrawn="1"/>
          </p:nvSpPr>
          <p:spPr>
            <a:xfrm>
              <a:off x="50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6" name="Rechteck 8665">
              <a:extLst>
                <a:ext uri="{FF2B5EF4-FFF2-40B4-BE49-F238E27FC236}">
                  <a16:creationId xmlns:a16="http://schemas.microsoft.com/office/drawing/2014/main" id="{7FD303A3-1C35-40D9-AC46-0511FA0D4755}"/>
                </a:ext>
              </a:extLst>
            </p:cNvPr>
            <p:cNvSpPr/>
            <p:nvPr userDrawn="1"/>
          </p:nvSpPr>
          <p:spPr>
            <a:xfrm>
              <a:off x="52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7" name="Rechteck 8666">
              <a:extLst>
                <a:ext uri="{FF2B5EF4-FFF2-40B4-BE49-F238E27FC236}">
                  <a16:creationId xmlns:a16="http://schemas.microsoft.com/office/drawing/2014/main" id="{A603EB45-E036-4415-B8B7-099CBD592DD7}"/>
                </a:ext>
              </a:extLst>
            </p:cNvPr>
            <p:cNvSpPr/>
            <p:nvPr userDrawn="1"/>
          </p:nvSpPr>
          <p:spPr>
            <a:xfrm>
              <a:off x="54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8" name="Rechteck 8667">
              <a:extLst>
                <a:ext uri="{FF2B5EF4-FFF2-40B4-BE49-F238E27FC236}">
                  <a16:creationId xmlns:a16="http://schemas.microsoft.com/office/drawing/2014/main" id="{E4A77FB2-DB19-4DDA-AF77-97084E06B32C}"/>
                </a:ext>
              </a:extLst>
            </p:cNvPr>
            <p:cNvSpPr/>
            <p:nvPr userDrawn="1"/>
          </p:nvSpPr>
          <p:spPr>
            <a:xfrm>
              <a:off x="56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69" name="Rechteck 8668">
              <a:extLst>
                <a:ext uri="{FF2B5EF4-FFF2-40B4-BE49-F238E27FC236}">
                  <a16:creationId xmlns:a16="http://schemas.microsoft.com/office/drawing/2014/main" id="{ED3C5A3B-6D46-44D4-B1E5-C806D070C2AD}"/>
                </a:ext>
              </a:extLst>
            </p:cNvPr>
            <p:cNvSpPr/>
            <p:nvPr userDrawn="1"/>
          </p:nvSpPr>
          <p:spPr>
            <a:xfrm>
              <a:off x="57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0" name="Rechteck 8669">
              <a:extLst>
                <a:ext uri="{FF2B5EF4-FFF2-40B4-BE49-F238E27FC236}">
                  <a16:creationId xmlns:a16="http://schemas.microsoft.com/office/drawing/2014/main" id="{BCE5190A-3001-482D-9624-512C85F358A4}"/>
                </a:ext>
              </a:extLst>
            </p:cNvPr>
            <p:cNvSpPr/>
            <p:nvPr userDrawn="1"/>
          </p:nvSpPr>
          <p:spPr>
            <a:xfrm>
              <a:off x="59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1" name="Rechteck 8670">
              <a:extLst>
                <a:ext uri="{FF2B5EF4-FFF2-40B4-BE49-F238E27FC236}">
                  <a16:creationId xmlns:a16="http://schemas.microsoft.com/office/drawing/2014/main" id="{D38517F7-1B47-4D2A-A2D8-F6715A39A6A8}"/>
                </a:ext>
              </a:extLst>
            </p:cNvPr>
            <p:cNvSpPr/>
            <p:nvPr userDrawn="1"/>
          </p:nvSpPr>
          <p:spPr>
            <a:xfrm>
              <a:off x="61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2" name="Rechteck 8671">
              <a:extLst>
                <a:ext uri="{FF2B5EF4-FFF2-40B4-BE49-F238E27FC236}">
                  <a16:creationId xmlns:a16="http://schemas.microsoft.com/office/drawing/2014/main" id="{4A342F95-B47C-4999-AE20-1C82411CC8E6}"/>
                </a:ext>
              </a:extLst>
            </p:cNvPr>
            <p:cNvSpPr/>
            <p:nvPr userDrawn="1"/>
          </p:nvSpPr>
          <p:spPr>
            <a:xfrm>
              <a:off x="63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3" name="Rechteck 8672">
              <a:extLst>
                <a:ext uri="{FF2B5EF4-FFF2-40B4-BE49-F238E27FC236}">
                  <a16:creationId xmlns:a16="http://schemas.microsoft.com/office/drawing/2014/main" id="{C0F7E519-70C1-4239-B601-AD5209E4335B}"/>
                </a:ext>
              </a:extLst>
            </p:cNvPr>
            <p:cNvSpPr/>
            <p:nvPr userDrawn="1"/>
          </p:nvSpPr>
          <p:spPr>
            <a:xfrm>
              <a:off x="65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4" name="Rechteck 8673">
              <a:extLst>
                <a:ext uri="{FF2B5EF4-FFF2-40B4-BE49-F238E27FC236}">
                  <a16:creationId xmlns:a16="http://schemas.microsoft.com/office/drawing/2014/main" id="{B36EC3C9-25C4-4FAE-8B98-BFB897CA8248}"/>
                </a:ext>
              </a:extLst>
            </p:cNvPr>
            <p:cNvSpPr/>
            <p:nvPr userDrawn="1"/>
          </p:nvSpPr>
          <p:spPr>
            <a:xfrm>
              <a:off x="66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5" name="Rechteck 8674">
              <a:extLst>
                <a:ext uri="{FF2B5EF4-FFF2-40B4-BE49-F238E27FC236}">
                  <a16:creationId xmlns:a16="http://schemas.microsoft.com/office/drawing/2014/main" id="{66179471-0FA4-410A-B953-DF1399AA0B88}"/>
                </a:ext>
              </a:extLst>
            </p:cNvPr>
            <p:cNvSpPr/>
            <p:nvPr userDrawn="1"/>
          </p:nvSpPr>
          <p:spPr>
            <a:xfrm>
              <a:off x="68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6" name="Rechteck 8675">
              <a:extLst>
                <a:ext uri="{FF2B5EF4-FFF2-40B4-BE49-F238E27FC236}">
                  <a16:creationId xmlns:a16="http://schemas.microsoft.com/office/drawing/2014/main" id="{8568380D-3F18-4F51-B51D-1A51003D89BB}"/>
                </a:ext>
              </a:extLst>
            </p:cNvPr>
            <p:cNvSpPr/>
            <p:nvPr userDrawn="1"/>
          </p:nvSpPr>
          <p:spPr>
            <a:xfrm>
              <a:off x="704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7" name="Rechteck 8676">
              <a:extLst>
                <a:ext uri="{FF2B5EF4-FFF2-40B4-BE49-F238E27FC236}">
                  <a16:creationId xmlns:a16="http://schemas.microsoft.com/office/drawing/2014/main" id="{9D3CCA63-DD6F-42C0-A556-83B09CA74435}"/>
                </a:ext>
              </a:extLst>
            </p:cNvPr>
            <p:cNvSpPr/>
            <p:nvPr userDrawn="1"/>
          </p:nvSpPr>
          <p:spPr>
            <a:xfrm>
              <a:off x="722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8" name="Rechteck 8677">
              <a:extLst>
                <a:ext uri="{FF2B5EF4-FFF2-40B4-BE49-F238E27FC236}">
                  <a16:creationId xmlns:a16="http://schemas.microsoft.com/office/drawing/2014/main" id="{4EA1F21E-053B-4772-8D05-9EC64622F0B1}"/>
                </a:ext>
              </a:extLst>
            </p:cNvPr>
            <p:cNvSpPr/>
            <p:nvPr userDrawn="1"/>
          </p:nvSpPr>
          <p:spPr>
            <a:xfrm>
              <a:off x="740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79" name="Rechteck 8678">
              <a:extLst>
                <a:ext uri="{FF2B5EF4-FFF2-40B4-BE49-F238E27FC236}">
                  <a16:creationId xmlns:a16="http://schemas.microsoft.com/office/drawing/2014/main" id="{2D6CA1BB-E91E-483E-8088-A150EEF1B0C1}"/>
                </a:ext>
              </a:extLst>
            </p:cNvPr>
            <p:cNvSpPr/>
            <p:nvPr userDrawn="1"/>
          </p:nvSpPr>
          <p:spPr>
            <a:xfrm>
              <a:off x="758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0" name="Rechteck 8679">
              <a:extLst>
                <a:ext uri="{FF2B5EF4-FFF2-40B4-BE49-F238E27FC236}">
                  <a16:creationId xmlns:a16="http://schemas.microsoft.com/office/drawing/2014/main" id="{650FB3F5-CAE6-4FB6-96DA-7DB7AB930C40}"/>
                </a:ext>
              </a:extLst>
            </p:cNvPr>
            <p:cNvSpPr/>
            <p:nvPr userDrawn="1"/>
          </p:nvSpPr>
          <p:spPr>
            <a:xfrm>
              <a:off x="77649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1" name="Rechteck 8680">
              <a:extLst>
                <a:ext uri="{FF2B5EF4-FFF2-40B4-BE49-F238E27FC236}">
                  <a16:creationId xmlns:a16="http://schemas.microsoft.com/office/drawing/2014/main" id="{C19B2BAC-A84F-4DBC-9353-AAD0CA3F8A29}"/>
                </a:ext>
              </a:extLst>
            </p:cNvPr>
            <p:cNvSpPr/>
            <p:nvPr userDrawn="1"/>
          </p:nvSpPr>
          <p:spPr>
            <a:xfrm>
              <a:off x="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2" name="Rechteck 8681">
              <a:extLst>
                <a:ext uri="{FF2B5EF4-FFF2-40B4-BE49-F238E27FC236}">
                  <a16:creationId xmlns:a16="http://schemas.microsoft.com/office/drawing/2014/main" id="{642A00DB-E7C3-4C2D-90D2-0C44D376BA58}"/>
                </a:ext>
              </a:extLst>
            </p:cNvPr>
            <p:cNvSpPr/>
            <p:nvPr userDrawn="1"/>
          </p:nvSpPr>
          <p:spPr>
            <a:xfrm>
              <a:off x="2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3" name="Rechteck 8682">
              <a:extLst>
                <a:ext uri="{FF2B5EF4-FFF2-40B4-BE49-F238E27FC236}">
                  <a16:creationId xmlns:a16="http://schemas.microsoft.com/office/drawing/2014/main" id="{CE98A5BD-A00F-45D1-980F-A5CA45B4B662}"/>
                </a:ext>
              </a:extLst>
            </p:cNvPr>
            <p:cNvSpPr/>
            <p:nvPr userDrawn="1"/>
          </p:nvSpPr>
          <p:spPr>
            <a:xfrm>
              <a:off x="3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4" name="Rechteck 8683">
              <a:extLst>
                <a:ext uri="{FF2B5EF4-FFF2-40B4-BE49-F238E27FC236}">
                  <a16:creationId xmlns:a16="http://schemas.microsoft.com/office/drawing/2014/main" id="{DC765DEF-0658-4FE5-9D82-B7E7890EDCEF}"/>
                </a:ext>
              </a:extLst>
            </p:cNvPr>
            <p:cNvSpPr/>
            <p:nvPr userDrawn="1"/>
          </p:nvSpPr>
          <p:spPr>
            <a:xfrm>
              <a:off x="5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5" name="Rechteck 8684">
              <a:extLst>
                <a:ext uri="{FF2B5EF4-FFF2-40B4-BE49-F238E27FC236}">
                  <a16:creationId xmlns:a16="http://schemas.microsoft.com/office/drawing/2014/main" id="{33C3F004-C029-4E4D-B404-58FDACA2B247}"/>
                </a:ext>
              </a:extLst>
            </p:cNvPr>
            <p:cNvSpPr/>
            <p:nvPr userDrawn="1"/>
          </p:nvSpPr>
          <p:spPr>
            <a:xfrm>
              <a:off x="7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6" name="Rechteck 8685">
              <a:extLst>
                <a:ext uri="{FF2B5EF4-FFF2-40B4-BE49-F238E27FC236}">
                  <a16:creationId xmlns:a16="http://schemas.microsoft.com/office/drawing/2014/main" id="{97DA357B-D822-4E82-B9F7-1595542077F6}"/>
                </a:ext>
              </a:extLst>
            </p:cNvPr>
            <p:cNvSpPr/>
            <p:nvPr userDrawn="1"/>
          </p:nvSpPr>
          <p:spPr>
            <a:xfrm>
              <a:off x="9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7" name="Rechteck 8686">
              <a:extLst>
                <a:ext uri="{FF2B5EF4-FFF2-40B4-BE49-F238E27FC236}">
                  <a16:creationId xmlns:a16="http://schemas.microsoft.com/office/drawing/2014/main" id="{B6D5A900-8B9B-4E43-98E6-0E5A2CD3FEC4}"/>
                </a:ext>
              </a:extLst>
            </p:cNvPr>
            <p:cNvSpPr/>
            <p:nvPr userDrawn="1"/>
          </p:nvSpPr>
          <p:spPr>
            <a:xfrm>
              <a:off x="11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8" name="Rechteck 8687">
              <a:extLst>
                <a:ext uri="{FF2B5EF4-FFF2-40B4-BE49-F238E27FC236}">
                  <a16:creationId xmlns:a16="http://schemas.microsoft.com/office/drawing/2014/main" id="{4FE7FBF3-CC2F-4E95-B484-7BD3BCE39B0D}"/>
                </a:ext>
              </a:extLst>
            </p:cNvPr>
            <p:cNvSpPr/>
            <p:nvPr userDrawn="1"/>
          </p:nvSpPr>
          <p:spPr>
            <a:xfrm>
              <a:off x="12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89" name="Rechteck 8688">
              <a:extLst>
                <a:ext uri="{FF2B5EF4-FFF2-40B4-BE49-F238E27FC236}">
                  <a16:creationId xmlns:a16="http://schemas.microsoft.com/office/drawing/2014/main" id="{9F198420-EB75-43AB-A6AD-A75B50DB6313}"/>
                </a:ext>
              </a:extLst>
            </p:cNvPr>
            <p:cNvSpPr/>
            <p:nvPr userDrawn="1"/>
          </p:nvSpPr>
          <p:spPr>
            <a:xfrm>
              <a:off x="14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0" name="Rechteck 8689">
              <a:extLst>
                <a:ext uri="{FF2B5EF4-FFF2-40B4-BE49-F238E27FC236}">
                  <a16:creationId xmlns:a16="http://schemas.microsoft.com/office/drawing/2014/main" id="{E66C54E0-E067-433F-A060-7F8163B43CEC}"/>
                </a:ext>
              </a:extLst>
            </p:cNvPr>
            <p:cNvSpPr/>
            <p:nvPr userDrawn="1"/>
          </p:nvSpPr>
          <p:spPr>
            <a:xfrm>
              <a:off x="16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1" name="Rechteck 8690">
              <a:extLst>
                <a:ext uri="{FF2B5EF4-FFF2-40B4-BE49-F238E27FC236}">
                  <a16:creationId xmlns:a16="http://schemas.microsoft.com/office/drawing/2014/main" id="{0D34ABE9-7A0A-45EF-B96C-EFA48C679045}"/>
                </a:ext>
              </a:extLst>
            </p:cNvPr>
            <p:cNvSpPr/>
            <p:nvPr userDrawn="1"/>
          </p:nvSpPr>
          <p:spPr>
            <a:xfrm>
              <a:off x="18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2" name="Rechteck 8691">
              <a:extLst>
                <a:ext uri="{FF2B5EF4-FFF2-40B4-BE49-F238E27FC236}">
                  <a16:creationId xmlns:a16="http://schemas.microsoft.com/office/drawing/2014/main" id="{6AAF5D25-C1B2-48E9-84E9-23786DC18FC4}"/>
                </a:ext>
              </a:extLst>
            </p:cNvPr>
            <p:cNvSpPr/>
            <p:nvPr userDrawn="1"/>
          </p:nvSpPr>
          <p:spPr>
            <a:xfrm>
              <a:off x="20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3" name="Rechteck 8692">
              <a:extLst>
                <a:ext uri="{FF2B5EF4-FFF2-40B4-BE49-F238E27FC236}">
                  <a16:creationId xmlns:a16="http://schemas.microsoft.com/office/drawing/2014/main" id="{BCBD1F7D-A791-4E15-AA1B-197F91C13561}"/>
                </a:ext>
              </a:extLst>
            </p:cNvPr>
            <p:cNvSpPr/>
            <p:nvPr userDrawn="1"/>
          </p:nvSpPr>
          <p:spPr>
            <a:xfrm>
              <a:off x="21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4" name="Rechteck 8693">
              <a:extLst>
                <a:ext uri="{FF2B5EF4-FFF2-40B4-BE49-F238E27FC236}">
                  <a16:creationId xmlns:a16="http://schemas.microsoft.com/office/drawing/2014/main" id="{A032D501-1C0B-4A9A-8B82-51ED76C0D24E}"/>
                </a:ext>
              </a:extLst>
            </p:cNvPr>
            <p:cNvSpPr/>
            <p:nvPr userDrawn="1"/>
          </p:nvSpPr>
          <p:spPr>
            <a:xfrm>
              <a:off x="23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5" name="Rechteck 8694">
              <a:extLst>
                <a:ext uri="{FF2B5EF4-FFF2-40B4-BE49-F238E27FC236}">
                  <a16:creationId xmlns:a16="http://schemas.microsoft.com/office/drawing/2014/main" id="{1BA42201-7306-479E-BD01-8A385C4E1933}"/>
                </a:ext>
              </a:extLst>
            </p:cNvPr>
            <p:cNvSpPr/>
            <p:nvPr userDrawn="1"/>
          </p:nvSpPr>
          <p:spPr>
            <a:xfrm>
              <a:off x="25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6" name="Rechteck 8695">
              <a:extLst>
                <a:ext uri="{FF2B5EF4-FFF2-40B4-BE49-F238E27FC236}">
                  <a16:creationId xmlns:a16="http://schemas.microsoft.com/office/drawing/2014/main" id="{1A29DB49-A23B-40FD-94A9-902F34A4ADE5}"/>
                </a:ext>
              </a:extLst>
            </p:cNvPr>
            <p:cNvSpPr/>
            <p:nvPr userDrawn="1"/>
          </p:nvSpPr>
          <p:spPr>
            <a:xfrm>
              <a:off x="27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7" name="Rechteck 8696">
              <a:extLst>
                <a:ext uri="{FF2B5EF4-FFF2-40B4-BE49-F238E27FC236}">
                  <a16:creationId xmlns:a16="http://schemas.microsoft.com/office/drawing/2014/main" id="{936ABBED-49CA-4DEC-B2C3-D3987315E1FA}"/>
                </a:ext>
              </a:extLst>
            </p:cNvPr>
            <p:cNvSpPr/>
            <p:nvPr userDrawn="1"/>
          </p:nvSpPr>
          <p:spPr>
            <a:xfrm>
              <a:off x="29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8" name="Rechteck 8697">
              <a:extLst>
                <a:ext uri="{FF2B5EF4-FFF2-40B4-BE49-F238E27FC236}">
                  <a16:creationId xmlns:a16="http://schemas.microsoft.com/office/drawing/2014/main" id="{AF4B6C37-56C5-4667-91E4-A7C108889FC3}"/>
                </a:ext>
              </a:extLst>
            </p:cNvPr>
            <p:cNvSpPr/>
            <p:nvPr userDrawn="1"/>
          </p:nvSpPr>
          <p:spPr>
            <a:xfrm>
              <a:off x="30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99" name="Rechteck 8698">
              <a:extLst>
                <a:ext uri="{FF2B5EF4-FFF2-40B4-BE49-F238E27FC236}">
                  <a16:creationId xmlns:a16="http://schemas.microsoft.com/office/drawing/2014/main" id="{93B13EA7-EDD6-4395-B816-B56FC6BE0734}"/>
                </a:ext>
              </a:extLst>
            </p:cNvPr>
            <p:cNvSpPr/>
            <p:nvPr userDrawn="1"/>
          </p:nvSpPr>
          <p:spPr>
            <a:xfrm>
              <a:off x="32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0" name="Rechteck 8699">
              <a:extLst>
                <a:ext uri="{FF2B5EF4-FFF2-40B4-BE49-F238E27FC236}">
                  <a16:creationId xmlns:a16="http://schemas.microsoft.com/office/drawing/2014/main" id="{11F387DC-8A11-4F2B-A547-4A33A7ECD12F}"/>
                </a:ext>
              </a:extLst>
            </p:cNvPr>
            <p:cNvSpPr/>
            <p:nvPr userDrawn="1"/>
          </p:nvSpPr>
          <p:spPr>
            <a:xfrm>
              <a:off x="34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1" name="Rechteck 8700">
              <a:extLst>
                <a:ext uri="{FF2B5EF4-FFF2-40B4-BE49-F238E27FC236}">
                  <a16:creationId xmlns:a16="http://schemas.microsoft.com/office/drawing/2014/main" id="{52EE5C77-9509-42AD-B432-5D53F0A298FA}"/>
                </a:ext>
              </a:extLst>
            </p:cNvPr>
            <p:cNvSpPr/>
            <p:nvPr userDrawn="1"/>
          </p:nvSpPr>
          <p:spPr>
            <a:xfrm>
              <a:off x="36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2" name="Rechteck 8701">
              <a:extLst>
                <a:ext uri="{FF2B5EF4-FFF2-40B4-BE49-F238E27FC236}">
                  <a16:creationId xmlns:a16="http://schemas.microsoft.com/office/drawing/2014/main" id="{28C9E04A-77CC-4B6C-9C6B-0587B0635A4B}"/>
                </a:ext>
              </a:extLst>
            </p:cNvPr>
            <p:cNvSpPr/>
            <p:nvPr userDrawn="1"/>
          </p:nvSpPr>
          <p:spPr>
            <a:xfrm>
              <a:off x="38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3" name="Rechteck 8702">
              <a:extLst>
                <a:ext uri="{FF2B5EF4-FFF2-40B4-BE49-F238E27FC236}">
                  <a16:creationId xmlns:a16="http://schemas.microsoft.com/office/drawing/2014/main" id="{1179A261-D326-40BF-814D-21FFFFD958A4}"/>
                </a:ext>
              </a:extLst>
            </p:cNvPr>
            <p:cNvSpPr/>
            <p:nvPr userDrawn="1"/>
          </p:nvSpPr>
          <p:spPr>
            <a:xfrm>
              <a:off x="39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4" name="Rechteck 8703">
              <a:extLst>
                <a:ext uri="{FF2B5EF4-FFF2-40B4-BE49-F238E27FC236}">
                  <a16:creationId xmlns:a16="http://schemas.microsoft.com/office/drawing/2014/main" id="{DDA97C03-274F-45F0-AFD5-ACA91FD10676}"/>
                </a:ext>
              </a:extLst>
            </p:cNvPr>
            <p:cNvSpPr/>
            <p:nvPr userDrawn="1"/>
          </p:nvSpPr>
          <p:spPr>
            <a:xfrm>
              <a:off x="41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5" name="Rechteck 8704">
              <a:extLst>
                <a:ext uri="{FF2B5EF4-FFF2-40B4-BE49-F238E27FC236}">
                  <a16:creationId xmlns:a16="http://schemas.microsoft.com/office/drawing/2014/main" id="{E33E6D5D-F979-4778-ABE5-703F8CCF9C35}"/>
                </a:ext>
              </a:extLst>
            </p:cNvPr>
            <p:cNvSpPr/>
            <p:nvPr userDrawn="1"/>
          </p:nvSpPr>
          <p:spPr>
            <a:xfrm>
              <a:off x="43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6" name="Rechteck 8705">
              <a:extLst>
                <a:ext uri="{FF2B5EF4-FFF2-40B4-BE49-F238E27FC236}">
                  <a16:creationId xmlns:a16="http://schemas.microsoft.com/office/drawing/2014/main" id="{3980D822-D5A6-426B-AB2A-0C9961899BDE}"/>
                </a:ext>
              </a:extLst>
            </p:cNvPr>
            <p:cNvSpPr/>
            <p:nvPr userDrawn="1"/>
          </p:nvSpPr>
          <p:spPr>
            <a:xfrm>
              <a:off x="45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7" name="Rechteck 8706">
              <a:extLst>
                <a:ext uri="{FF2B5EF4-FFF2-40B4-BE49-F238E27FC236}">
                  <a16:creationId xmlns:a16="http://schemas.microsoft.com/office/drawing/2014/main" id="{F4047932-0380-4292-A0D7-A1E440213ECD}"/>
                </a:ext>
              </a:extLst>
            </p:cNvPr>
            <p:cNvSpPr/>
            <p:nvPr userDrawn="1"/>
          </p:nvSpPr>
          <p:spPr>
            <a:xfrm>
              <a:off x="47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8" name="Rechteck 8707">
              <a:extLst>
                <a:ext uri="{FF2B5EF4-FFF2-40B4-BE49-F238E27FC236}">
                  <a16:creationId xmlns:a16="http://schemas.microsoft.com/office/drawing/2014/main" id="{2D743272-3B8D-4372-B3EE-024BE343A21F}"/>
                </a:ext>
              </a:extLst>
            </p:cNvPr>
            <p:cNvSpPr/>
            <p:nvPr userDrawn="1"/>
          </p:nvSpPr>
          <p:spPr>
            <a:xfrm>
              <a:off x="48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09" name="Rechteck 8708">
              <a:extLst>
                <a:ext uri="{FF2B5EF4-FFF2-40B4-BE49-F238E27FC236}">
                  <a16:creationId xmlns:a16="http://schemas.microsoft.com/office/drawing/2014/main" id="{CEF11682-A733-4455-AE94-BDF890231DFA}"/>
                </a:ext>
              </a:extLst>
            </p:cNvPr>
            <p:cNvSpPr/>
            <p:nvPr userDrawn="1"/>
          </p:nvSpPr>
          <p:spPr>
            <a:xfrm>
              <a:off x="50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0" name="Rechteck 8709">
              <a:extLst>
                <a:ext uri="{FF2B5EF4-FFF2-40B4-BE49-F238E27FC236}">
                  <a16:creationId xmlns:a16="http://schemas.microsoft.com/office/drawing/2014/main" id="{741FBFA4-8ABC-40FA-AECC-800BEF9307EF}"/>
                </a:ext>
              </a:extLst>
            </p:cNvPr>
            <p:cNvSpPr/>
            <p:nvPr userDrawn="1"/>
          </p:nvSpPr>
          <p:spPr>
            <a:xfrm>
              <a:off x="52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1" name="Rechteck 8710">
              <a:extLst>
                <a:ext uri="{FF2B5EF4-FFF2-40B4-BE49-F238E27FC236}">
                  <a16:creationId xmlns:a16="http://schemas.microsoft.com/office/drawing/2014/main" id="{B42D8177-0582-4332-BC8B-435A02596AF8}"/>
                </a:ext>
              </a:extLst>
            </p:cNvPr>
            <p:cNvSpPr/>
            <p:nvPr userDrawn="1"/>
          </p:nvSpPr>
          <p:spPr>
            <a:xfrm>
              <a:off x="54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2" name="Rechteck 8711">
              <a:extLst>
                <a:ext uri="{FF2B5EF4-FFF2-40B4-BE49-F238E27FC236}">
                  <a16:creationId xmlns:a16="http://schemas.microsoft.com/office/drawing/2014/main" id="{7DD3136B-12F7-4F47-BA92-5C1BD08B16BB}"/>
                </a:ext>
              </a:extLst>
            </p:cNvPr>
            <p:cNvSpPr/>
            <p:nvPr userDrawn="1"/>
          </p:nvSpPr>
          <p:spPr>
            <a:xfrm>
              <a:off x="56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3" name="Rechteck 8712">
              <a:extLst>
                <a:ext uri="{FF2B5EF4-FFF2-40B4-BE49-F238E27FC236}">
                  <a16:creationId xmlns:a16="http://schemas.microsoft.com/office/drawing/2014/main" id="{9498A732-58ED-4FB6-977D-960BC04FBDB1}"/>
                </a:ext>
              </a:extLst>
            </p:cNvPr>
            <p:cNvSpPr/>
            <p:nvPr userDrawn="1"/>
          </p:nvSpPr>
          <p:spPr>
            <a:xfrm>
              <a:off x="57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4" name="Rechteck 8713">
              <a:extLst>
                <a:ext uri="{FF2B5EF4-FFF2-40B4-BE49-F238E27FC236}">
                  <a16:creationId xmlns:a16="http://schemas.microsoft.com/office/drawing/2014/main" id="{E1C39CE8-941B-4031-89D5-D2AC3D3DBF10}"/>
                </a:ext>
              </a:extLst>
            </p:cNvPr>
            <p:cNvSpPr/>
            <p:nvPr userDrawn="1"/>
          </p:nvSpPr>
          <p:spPr>
            <a:xfrm>
              <a:off x="59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5" name="Rechteck 8714">
              <a:extLst>
                <a:ext uri="{FF2B5EF4-FFF2-40B4-BE49-F238E27FC236}">
                  <a16:creationId xmlns:a16="http://schemas.microsoft.com/office/drawing/2014/main" id="{0E8312AF-C3FA-4C8C-844B-46F96E7202BB}"/>
                </a:ext>
              </a:extLst>
            </p:cNvPr>
            <p:cNvSpPr/>
            <p:nvPr userDrawn="1"/>
          </p:nvSpPr>
          <p:spPr>
            <a:xfrm>
              <a:off x="61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6" name="Rechteck 8715">
              <a:extLst>
                <a:ext uri="{FF2B5EF4-FFF2-40B4-BE49-F238E27FC236}">
                  <a16:creationId xmlns:a16="http://schemas.microsoft.com/office/drawing/2014/main" id="{12D045B7-1B45-448F-B58C-FE8E97F0EB25}"/>
                </a:ext>
              </a:extLst>
            </p:cNvPr>
            <p:cNvSpPr/>
            <p:nvPr userDrawn="1"/>
          </p:nvSpPr>
          <p:spPr>
            <a:xfrm>
              <a:off x="63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7" name="Rechteck 8716">
              <a:extLst>
                <a:ext uri="{FF2B5EF4-FFF2-40B4-BE49-F238E27FC236}">
                  <a16:creationId xmlns:a16="http://schemas.microsoft.com/office/drawing/2014/main" id="{C98E06E8-DB14-4668-93B3-E08325C3C478}"/>
                </a:ext>
              </a:extLst>
            </p:cNvPr>
            <p:cNvSpPr/>
            <p:nvPr userDrawn="1"/>
          </p:nvSpPr>
          <p:spPr>
            <a:xfrm>
              <a:off x="65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8" name="Rechteck 8717">
              <a:extLst>
                <a:ext uri="{FF2B5EF4-FFF2-40B4-BE49-F238E27FC236}">
                  <a16:creationId xmlns:a16="http://schemas.microsoft.com/office/drawing/2014/main" id="{29607975-D3C5-4A77-ABA3-268BB4A06413}"/>
                </a:ext>
              </a:extLst>
            </p:cNvPr>
            <p:cNvSpPr/>
            <p:nvPr userDrawn="1"/>
          </p:nvSpPr>
          <p:spPr>
            <a:xfrm>
              <a:off x="66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19" name="Rechteck 8718">
              <a:extLst>
                <a:ext uri="{FF2B5EF4-FFF2-40B4-BE49-F238E27FC236}">
                  <a16:creationId xmlns:a16="http://schemas.microsoft.com/office/drawing/2014/main" id="{36737175-0D3C-42F8-8A88-D5DA8BBF5DD7}"/>
                </a:ext>
              </a:extLst>
            </p:cNvPr>
            <p:cNvSpPr/>
            <p:nvPr userDrawn="1"/>
          </p:nvSpPr>
          <p:spPr>
            <a:xfrm>
              <a:off x="68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0" name="Rechteck 8719">
              <a:extLst>
                <a:ext uri="{FF2B5EF4-FFF2-40B4-BE49-F238E27FC236}">
                  <a16:creationId xmlns:a16="http://schemas.microsoft.com/office/drawing/2014/main" id="{EDC09575-FD13-4721-A8DE-B35856609C9E}"/>
                </a:ext>
              </a:extLst>
            </p:cNvPr>
            <p:cNvSpPr/>
            <p:nvPr userDrawn="1"/>
          </p:nvSpPr>
          <p:spPr>
            <a:xfrm>
              <a:off x="704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1" name="Rechteck 8720">
              <a:extLst>
                <a:ext uri="{FF2B5EF4-FFF2-40B4-BE49-F238E27FC236}">
                  <a16:creationId xmlns:a16="http://schemas.microsoft.com/office/drawing/2014/main" id="{FF6D721F-7E59-40C0-A5C3-CC8F0462D900}"/>
                </a:ext>
              </a:extLst>
            </p:cNvPr>
            <p:cNvSpPr/>
            <p:nvPr userDrawn="1"/>
          </p:nvSpPr>
          <p:spPr>
            <a:xfrm>
              <a:off x="722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2" name="Rechteck 8721">
              <a:extLst>
                <a:ext uri="{FF2B5EF4-FFF2-40B4-BE49-F238E27FC236}">
                  <a16:creationId xmlns:a16="http://schemas.microsoft.com/office/drawing/2014/main" id="{2B1FCC69-B053-4B61-A56B-7507B3C4E229}"/>
                </a:ext>
              </a:extLst>
            </p:cNvPr>
            <p:cNvSpPr/>
            <p:nvPr userDrawn="1"/>
          </p:nvSpPr>
          <p:spPr>
            <a:xfrm>
              <a:off x="740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3" name="Rechteck 8722">
              <a:extLst>
                <a:ext uri="{FF2B5EF4-FFF2-40B4-BE49-F238E27FC236}">
                  <a16:creationId xmlns:a16="http://schemas.microsoft.com/office/drawing/2014/main" id="{614FE0A3-A958-474E-9F50-EECE9FF6498E}"/>
                </a:ext>
              </a:extLst>
            </p:cNvPr>
            <p:cNvSpPr/>
            <p:nvPr userDrawn="1"/>
          </p:nvSpPr>
          <p:spPr>
            <a:xfrm>
              <a:off x="758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4" name="Rechteck 8723">
              <a:extLst>
                <a:ext uri="{FF2B5EF4-FFF2-40B4-BE49-F238E27FC236}">
                  <a16:creationId xmlns:a16="http://schemas.microsoft.com/office/drawing/2014/main" id="{B9E99169-C94F-48AF-88F5-A4246C7D99F1}"/>
                </a:ext>
              </a:extLst>
            </p:cNvPr>
            <p:cNvSpPr/>
            <p:nvPr userDrawn="1"/>
          </p:nvSpPr>
          <p:spPr>
            <a:xfrm>
              <a:off x="77649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5" name="Rechteck 8724">
              <a:extLst>
                <a:ext uri="{FF2B5EF4-FFF2-40B4-BE49-F238E27FC236}">
                  <a16:creationId xmlns:a16="http://schemas.microsoft.com/office/drawing/2014/main" id="{B5BEF8BB-2E54-4B8C-8C00-3B56C2E8A401}"/>
                </a:ext>
              </a:extLst>
            </p:cNvPr>
            <p:cNvSpPr/>
            <p:nvPr userDrawn="1"/>
          </p:nvSpPr>
          <p:spPr>
            <a:xfrm>
              <a:off x="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6" name="Rechteck 8725">
              <a:extLst>
                <a:ext uri="{FF2B5EF4-FFF2-40B4-BE49-F238E27FC236}">
                  <a16:creationId xmlns:a16="http://schemas.microsoft.com/office/drawing/2014/main" id="{64F1CB81-1291-401D-8DFC-9EA337ADD592}"/>
                </a:ext>
              </a:extLst>
            </p:cNvPr>
            <p:cNvSpPr/>
            <p:nvPr userDrawn="1"/>
          </p:nvSpPr>
          <p:spPr>
            <a:xfrm>
              <a:off x="2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7" name="Rechteck 8726">
              <a:extLst>
                <a:ext uri="{FF2B5EF4-FFF2-40B4-BE49-F238E27FC236}">
                  <a16:creationId xmlns:a16="http://schemas.microsoft.com/office/drawing/2014/main" id="{8174266A-4FA4-462B-9455-D380CA1A5C21}"/>
                </a:ext>
              </a:extLst>
            </p:cNvPr>
            <p:cNvSpPr/>
            <p:nvPr userDrawn="1"/>
          </p:nvSpPr>
          <p:spPr>
            <a:xfrm>
              <a:off x="3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8" name="Rechteck 8727">
              <a:extLst>
                <a:ext uri="{FF2B5EF4-FFF2-40B4-BE49-F238E27FC236}">
                  <a16:creationId xmlns:a16="http://schemas.microsoft.com/office/drawing/2014/main" id="{FC6C2A79-F92E-40AE-9DB7-A729752D2EC7}"/>
                </a:ext>
              </a:extLst>
            </p:cNvPr>
            <p:cNvSpPr/>
            <p:nvPr userDrawn="1"/>
          </p:nvSpPr>
          <p:spPr>
            <a:xfrm>
              <a:off x="5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29" name="Rechteck 8728">
              <a:extLst>
                <a:ext uri="{FF2B5EF4-FFF2-40B4-BE49-F238E27FC236}">
                  <a16:creationId xmlns:a16="http://schemas.microsoft.com/office/drawing/2014/main" id="{DDDD5C01-41D1-40FF-9056-A445F60AE184}"/>
                </a:ext>
              </a:extLst>
            </p:cNvPr>
            <p:cNvSpPr/>
            <p:nvPr userDrawn="1"/>
          </p:nvSpPr>
          <p:spPr>
            <a:xfrm>
              <a:off x="7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0" name="Rechteck 8729">
              <a:extLst>
                <a:ext uri="{FF2B5EF4-FFF2-40B4-BE49-F238E27FC236}">
                  <a16:creationId xmlns:a16="http://schemas.microsoft.com/office/drawing/2014/main" id="{E2EB4E3C-E0EE-4155-A06A-46E4CB81683D}"/>
                </a:ext>
              </a:extLst>
            </p:cNvPr>
            <p:cNvSpPr/>
            <p:nvPr userDrawn="1"/>
          </p:nvSpPr>
          <p:spPr>
            <a:xfrm>
              <a:off x="9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1" name="Rechteck 8730">
              <a:extLst>
                <a:ext uri="{FF2B5EF4-FFF2-40B4-BE49-F238E27FC236}">
                  <a16:creationId xmlns:a16="http://schemas.microsoft.com/office/drawing/2014/main" id="{3C70056F-7AF5-48BF-BB21-BAE2DEDE0A5A}"/>
                </a:ext>
              </a:extLst>
            </p:cNvPr>
            <p:cNvSpPr/>
            <p:nvPr userDrawn="1"/>
          </p:nvSpPr>
          <p:spPr>
            <a:xfrm>
              <a:off x="11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2" name="Rechteck 8731">
              <a:extLst>
                <a:ext uri="{FF2B5EF4-FFF2-40B4-BE49-F238E27FC236}">
                  <a16:creationId xmlns:a16="http://schemas.microsoft.com/office/drawing/2014/main" id="{E424769B-1DF0-4466-B5EE-28B88DBC754B}"/>
                </a:ext>
              </a:extLst>
            </p:cNvPr>
            <p:cNvSpPr/>
            <p:nvPr userDrawn="1"/>
          </p:nvSpPr>
          <p:spPr>
            <a:xfrm>
              <a:off x="12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3" name="Rechteck 8732">
              <a:extLst>
                <a:ext uri="{FF2B5EF4-FFF2-40B4-BE49-F238E27FC236}">
                  <a16:creationId xmlns:a16="http://schemas.microsoft.com/office/drawing/2014/main" id="{EEFD2132-497D-489C-B008-D1FD40A4847D}"/>
                </a:ext>
              </a:extLst>
            </p:cNvPr>
            <p:cNvSpPr/>
            <p:nvPr userDrawn="1"/>
          </p:nvSpPr>
          <p:spPr>
            <a:xfrm>
              <a:off x="14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4" name="Rechteck 8733">
              <a:extLst>
                <a:ext uri="{FF2B5EF4-FFF2-40B4-BE49-F238E27FC236}">
                  <a16:creationId xmlns:a16="http://schemas.microsoft.com/office/drawing/2014/main" id="{9BB85B75-8AD9-4DE6-BC49-440BE77EB955}"/>
                </a:ext>
              </a:extLst>
            </p:cNvPr>
            <p:cNvSpPr/>
            <p:nvPr userDrawn="1"/>
          </p:nvSpPr>
          <p:spPr>
            <a:xfrm>
              <a:off x="16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5" name="Rechteck 8734">
              <a:extLst>
                <a:ext uri="{FF2B5EF4-FFF2-40B4-BE49-F238E27FC236}">
                  <a16:creationId xmlns:a16="http://schemas.microsoft.com/office/drawing/2014/main" id="{23472C2D-AE56-4842-A200-17A1C7412F00}"/>
                </a:ext>
              </a:extLst>
            </p:cNvPr>
            <p:cNvSpPr/>
            <p:nvPr userDrawn="1"/>
          </p:nvSpPr>
          <p:spPr>
            <a:xfrm>
              <a:off x="18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6" name="Rechteck 8735">
              <a:extLst>
                <a:ext uri="{FF2B5EF4-FFF2-40B4-BE49-F238E27FC236}">
                  <a16:creationId xmlns:a16="http://schemas.microsoft.com/office/drawing/2014/main" id="{362A638A-AEAD-492F-AD3E-2D0CD108F8C1}"/>
                </a:ext>
              </a:extLst>
            </p:cNvPr>
            <p:cNvSpPr/>
            <p:nvPr userDrawn="1"/>
          </p:nvSpPr>
          <p:spPr>
            <a:xfrm>
              <a:off x="20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7" name="Rechteck 8736">
              <a:extLst>
                <a:ext uri="{FF2B5EF4-FFF2-40B4-BE49-F238E27FC236}">
                  <a16:creationId xmlns:a16="http://schemas.microsoft.com/office/drawing/2014/main" id="{89C8AB3F-5005-4DED-8898-64CF5E94F6E1}"/>
                </a:ext>
              </a:extLst>
            </p:cNvPr>
            <p:cNvSpPr/>
            <p:nvPr userDrawn="1"/>
          </p:nvSpPr>
          <p:spPr>
            <a:xfrm>
              <a:off x="21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8" name="Rechteck 8737">
              <a:extLst>
                <a:ext uri="{FF2B5EF4-FFF2-40B4-BE49-F238E27FC236}">
                  <a16:creationId xmlns:a16="http://schemas.microsoft.com/office/drawing/2014/main" id="{C09C44B4-8A02-4EE3-9AF5-1AFE767AEB3C}"/>
                </a:ext>
              </a:extLst>
            </p:cNvPr>
            <p:cNvSpPr/>
            <p:nvPr userDrawn="1"/>
          </p:nvSpPr>
          <p:spPr>
            <a:xfrm>
              <a:off x="23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39" name="Rechteck 8738">
              <a:extLst>
                <a:ext uri="{FF2B5EF4-FFF2-40B4-BE49-F238E27FC236}">
                  <a16:creationId xmlns:a16="http://schemas.microsoft.com/office/drawing/2014/main" id="{0F8802DB-DEC3-4364-9886-19F8EF36BFFB}"/>
                </a:ext>
              </a:extLst>
            </p:cNvPr>
            <p:cNvSpPr/>
            <p:nvPr userDrawn="1"/>
          </p:nvSpPr>
          <p:spPr>
            <a:xfrm>
              <a:off x="25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0" name="Rechteck 8739">
              <a:extLst>
                <a:ext uri="{FF2B5EF4-FFF2-40B4-BE49-F238E27FC236}">
                  <a16:creationId xmlns:a16="http://schemas.microsoft.com/office/drawing/2014/main" id="{AB0A2894-9300-48C4-8265-E4D5AB3132FE}"/>
                </a:ext>
              </a:extLst>
            </p:cNvPr>
            <p:cNvSpPr/>
            <p:nvPr userDrawn="1"/>
          </p:nvSpPr>
          <p:spPr>
            <a:xfrm>
              <a:off x="27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1" name="Rechteck 8740">
              <a:extLst>
                <a:ext uri="{FF2B5EF4-FFF2-40B4-BE49-F238E27FC236}">
                  <a16:creationId xmlns:a16="http://schemas.microsoft.com/office/drawing/2014/main" id="{D2BAEA7B-2D3D-44E3-9903-5EC0ABEC0D4A}"/>
                </a:ext>
              </a:extLst>
            </p:cNvPr>
            <p:cNvSpPr/>
            <p:nvPr userDrawn="1"/>
          </p:nvSpPr>
          <p:spPr>
            <a:xfrm>
              <a:off x="29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2" name="Rechteck 8741">
              <a:extLst>
                <a:ext uri="{FF2B5EF4-FFF2-40B4-BE49-F238E27FC236}">
                  <a16:creationId xmlns:a16="http://schemas.microsoft.com/office/drawing/2014/main" id="{1F02EC89-EDED-400D-B99A-6902E3682709}"/>
                </a:ext>
              </a:extLst>
            </p:cNvPr>
            <p:cNvSpPr/>
            <p:nvPr userDrawn="1"/>
          </p:nvSpPr>
          <p:spPr>
            <a:xfrm>
              <a:off x="30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3" name="Rechteck 8742">
              <a:extLst>
                <a:ext uri="{FF2B5EF4-FFF2-40B4-BE49-F238E27FC236}">
                  <a16:creationId xmlns:a16="http://schemas.microsoft.com/office/drawing/2014/main" id="{F4CA19D4-A1C0-4C1A-AAAD-49260EAC2F24}"/>
                </a:ext>
              </a:extLst>
            </p:cNvPr>
            <p:cNvSpPr/>
            <p:nvPr userDrawn="1"/>
          </p:nvSpPr>
          <p:spPr>
            <a:xfrm>
              <a:off x="32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4" name="Rechteck 8743">
              <a:extLst>
                <a:ext uri="{FF2B5EF4-FFF2-40B4-BE49-F238E27FC236}">
                  <a16:creationId xmlns:a16="http://schemas.microsoft.com/office/drawing/2014/main" id="{45805582-0AB2-4A64-8CBD-A8B506736850}"/>
                </a:ext>
              </a:extLst>
            </p:cNvPr>
            <p:cNvSpPr/>
            <p:nvPr userDrawn="1"/>
          </p:nvSpPr>
          <p:spPr>
            <a:xfrm>
              <a:off x="34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5" name="Rechteck 8744">
              <a:extLst>
                <a:ext uri="{FF2B5EF4-FFF2-40B4-BE49-F238E27FC236}">
                  <a16:creationId xmlns:a16="http://schemas.microsoft.com/office/drawing/2014/main" id="{EB1D3BD5-EF20-4D65-85F0-A8C27D8121BC}"/>
                </a:ext>
              </a:extLst>
            </p:cNvPr>
            <p:cNvSpPr/>
            <p:nvPr userDrawn="1"/>
          </p:nvSpPr>
          <p:spPr>
            <a:xfrm>
              <a:off x="36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6" name="Rechteck 8745">
              <a:extLst>
                <a:ext uri="{FF2B5EF4-FFF2-40B4-BE49-F238E27FC236}">
                  <a16:creationId xmlns:a16="http://schemas.microsoft.com/office/drawing/2014/main" id="{EDDC2517-1178-41A5-B936-88053FF03E06}"/>
                </a:ext>
              </a:extLst>
            </p:cNvPr>
            <p:cNvSpPr/>
            <p:nvPr userDrawn="1"/>
          </p:nvSpPr>
          <p:spPr>
            <a:xfrm>
              <a:off x="38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7" name="Rechteck 8746">
              <a:extLst>
                <a:ext uri="{FF2B5EF4-FFF2-40B4-BE49-F238E27FC236}">
                  <a16:creationId xmlns:a16="http://schemas.microsoft.com/office/drawing/2014/main" id="{85ED9399-F8D4-49C5-A808-145BBCAA2551}"/>
                </a:ext>
              </a:extLst>
            </p:cNvPr>
            <p:cNvSpPr/>
            <p:nvPr userDrawn="1"/>
          </p:nvSpPr>
          <p:spPr>
            <a:xfrm>
              <a:off x="39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8" name="Rechteck 8747">
              <a:extLst>
                <a:ext uri="{FF2B5EF4-FFF2-40B4-BE49-F238E27FC236}">
                  <a16:creationId xmlns:a16="http://schemas.microsoft.com/office/drawing/2014/main" id="{A81EF59C-3CF6-4117-9468-3F1CA64F2707}"/>
                </a:ext>
              </a:extLst>
            </p:cNvPr>
            <p:cNvSpPr/>
            <p:nvPr userDrawn="1"/>
          </p:nvSpPr>
          <p:spPr>
            <a:xfrm>
              <a:off x="41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49" name="Rechteck 8748">
              <a:extLst>
                <a:ext uri="{FF2B5EF4-FFF2-40B4-BE49-F238E27FC236}">
                  <a16:creationId xmlns:a16="http://schemas.microsoft.com/office/drawing/2014/main" id="{289C8C2C-4959-4EA1-B141-E971C8BA7E1B}"/>
                </a:ext>
              </a:extLst>
            </p:cNvPr>
            <p:cNvSpPr/>
            <p:nvPr userDrawn="1"/>
          </p:nvSpPr>
          <p:spPr>
            <a:xfrm>
              <a:off x="43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0" name="Rechteck 8749">
              <a:extLst>
                <a:ext uri="{FF2B5EF4-FFF2-40B4-BE49-F238E27FC236}">
                  <a16:creationId xmlns:a16="http://schemas.microsoft.com/office/drawing/2014/main" id="{F73F1C70-E650-47D7-9F67-6331495C8355}"/>
                </a:ext>
              </a:extLst>
            </p:cNvPr>
            <p:cNvSpPr/>
            <p:nvPr userDrawn="1"/>
          </p:nvSpPr>
          <p:spPr>
            <a:xfrm>
              <a:off x="45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1" name="Rechteck 8750">
              <a:extLst>
                <a:ext uri="{FF2B5EF4-FFF2-40B4-BE49-F238E27FC236}">
                  <a16:creationId xmlns:a16="http://schemas.microsoft.com/office/drawing/2014/main" id="{4CC58F48-3847-442D-8106-6772DEF932F3}"/>
                </a:ext>
              </a:extLst>
            </p:cNvPr>
            <p:cNvSpPr/>
            <p:nvPr userDrawn="1"/>
          </p:nvSpPr>
          <p:spPr>
            <a:xfrm>
              <a:off x="47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2" name="Rechteck 8751">
              <a:extLst>
                <a:ext uri="{FF2B5EF4-FFF2-40B4-BE49-F238E27FC236}">
                  <a16:creationId xmlns:a16="http://schemas.microsoft.com/office/drawing/2014/main" id="{1790BEA6-75A0-4BA7-8FEF-42AD4C644B5E}"/>
                </a:ext>
              </a:extLst>
            </p:cNvPr>
            <p:cNvSpPr/>
            <p:nvPr userDrawn="1"/>
          </p:nvSpPr>
          <p:spPr>
            <a:xfrm>
              <a:off x="48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3" name="Rechteck 8752">
              <a:extLst>
                <a:ext uri="{FF2B5EF4-FFF2-40B4-BE49-F238E27FC236}">
                  <a16:creationId xmlns:a16="http://schemas.microsoft.com/office/drawing/2014/main" id="{D340EB0E-7D0C-4A5E-975B-F3690EE87BE6}"/>
                </a:ext>
              </a:extLst>
            </p:cNvPr>
            <p:cNvSpPr/>
            <p:nvPr userDrawn="1"/>
          </p:nvSpPr>
          <p:spPr>
            <a:xfrm>
              <a:off x="50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4" name="Rechteck 8753">
              <a:extLst>
                <a:ext uri="{FF2B5EF4-FFF2-40B4-BE49-F238E27FC236}">
                  <a16:creationId xmlns:a16="http://schemas.microsoft.com/office/drawing/2014/main" id="{521246EF-5382-4EEC-B496-8D8E83D4900C}"/>
                </a:ext>
              </a:extLst>
            </p:cNvPr>
            <p:cNvSpPr/>
            <p:nvPr userDrawn="1"/>
          </p:nvSpPr>
          <p:spPr>
            <a:xfrm>
              <a:off x="52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5" name="Rechteck 8754">
              <a:extLst>
                <a:ext uri="{FF2B5EF4-FFF2-40B4-BE49-F238E27FC236}">
                  <a16:creationId xmlns:a16="http://schemas.microsoft.com/office/drawing/2014/main" id="{3BEBE9BF-5A58-40C9-99EE-BB955C7983B1}"/>
                </a:ext>
              </a:extLst>
            </p:cNvPr>
            <p:cNvSpPr/>
            <p:nvPr userDrawn="1"/>
          </p:nvSpPr>
          <p:spPr>
            <a:xfrm>
              <a:off x="54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6" name="Rechteck 8755">
              <a:extLst>
                <a:ext uri="{FF2B5EF4-FFF2-40B4-BE49-F238E27FC236}">
                  <a16:creationId xmlns:a16="http://schemas.microsoft.com/office/drawing/2014/main" id="{4E1F2911-81D8-48B1-8AE0-1FAC2E576335}"/>
                </a:ext>
              </a:extLst>
            </p:cNvPr>
            <p:cNvSpPr/>
            <p:nvPr userDrawn="1"/>
          </p:nvSpPr>
          <p:spPr>
            <a:xfrm>
              <a:off x="56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7" name="Rechteck 8756">
              <a:extLst>
                <a:ext uri="{FF2B5EF4-FFF2-40B4-BE49-F238E27FC236}">
                  <a16:creationId xmlns:a16="http://schemas.microsoft.com/office/drawing/2014/main" id="{696CF3F2-69B0-40F7-AFBF-0D8A740E427F}"/>
                </a:ext>
              </a:extLst>
            </p:cNvPr>
            <p:cNvSpPr/>
            <p:nvPr userDrawn="1"/>
          </p:nvSpPr>
          <p:spPr>
            <a:xfrm>
              <a:off x="57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8" name="Rechteck 8757">
              <a:extLst>
                <a:ext uri="{FF2B5EF4-FFF2-40B4-BE49-F238E27FC236}">
                  <a16:creationId xmlns:a16="http://schemas.microsoft.com/office/drawing/2014/main" id="{515B8665-E521-4F52-B2AE-75E3C84A561A}"/>
                </a:ext>
              </a:extLst>
            </p:cNvPr>
            <p:cNvSpPr/>
            <p:nvPr userDrawn="1"/>
          </p:nvSpPr>
          <p:spPr>
            <a:xfrm>
              <a:off x="59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59" name="Rechteck 8758">
              <a:extLst>
                <a:ext uri="{FF2B5EF4-FFF2-40B4-BE49-F238E27FC236}">
                  <a16:creationId xmlns:a16="http://schemas.microsoft.com/office/drawing/2014/main" id="{3B343E53-27C5-4954-AD82-BCC709F23F10}"/>
                </a:ext>
              </a:extLst>
            </p:cNvPr>
            <p:cNvSpPr/>
            <p:nvPr userDrawn="1"/>
          </p:nvSpPr>
          <p:spPr>
            <a:xfrm>
              <a:off x="61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0" name="Rechteck 8759">
              <a:extLst>
                <a:ext uri="{FF2B5EF4-FFF2-40B4-BE49-F238E27FC236}">
                  <a16:creationId xmlns:a16="http://schemas.microsoft.com/office/drawing/2014/main" id="{5E872D61-33F6-4804-B7DC-0A178DD8E892}"/>
                </a:ext>
              </a:extLst>
            </p:cNvPr>
            <p:cNvSpPr/>
            <p:nvPr userDrawn="1"/>
          </p:nvSpPr>
          <p:spPr>
            <a:xfrm>
              <a:off x="63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1" name="Rechteck 8760">
              <a:extLst>
                <a:ext uri="{FF2B5EF4-FFF2-40B4-BE49-F238E27FC236}">
                  <a16:creationId xmlns:a16="http://schemas.microsoft.com/office/drawing/2014/main" id="{E72BE6EF-D0D8-43CA-8368-969A732AEA29}"/>
                </a:ext>
              </a:extLst>
            </p:cNvPr>
            <p:cNvSpPr/>
            <p:nvPr userDrawn="1"/>
          </p:nvSpPr>
          <p:spPr>
            <a:xfrm>
              <a:off x="65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2" name="Rechteck 8761">
              <a:extLst>
                <a:ext uri="{FF2B5EF4-FFF2-40B4-BE49-F238E27FC236}">
                  <a16:creationId xmlns:a16="http://schemas.microsoft.com/office/drawing/2014/main" id="{2D9D4898-FD6B-4A77-8F1A-0132627FEEE0}"/>
                </a:ext>
              </a:extLst>
            </p:cNvPr>
            <p:cNvSpPr/>
            <p:nvPr userDrawn="1"/>
          </p:nvSpPr>
          <p:spPr>
            <a:xfrm>
              <a:off x="66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3" name="Rechteck 8762">
              <a:extLst>
                <a:ext uri="{FF2B5EF4-FFF2-40B4-BE49-F238E27FC236}">
                  <a16:creationId xmlns:a16="http://schemas.microsoft.com/office/drawing/2014/main" id="{CCE3362F-0D04-4D2C-96D5-8587225B9D79}"/>
                </a:ext>
              </a:extLst>
            </p:cNvPr>
            <p:cNvSpPr/>
            <p:nvPr userDrawn="1"/>
          </p:nvSpPr>
          <p:spPr>
            <a:xfrm>
              <a:off x="68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4" name="Rechteck 8763">
              <a:extLst>
                <a:ext uri="{FF2B5EF4-FFF2-40B4-BE49-F238E27FC236}">
                  <a16:creationId xmlns:a16="http://schemas.microsoft.com/office/drawing/2014/main" id="{17974922-81F8-4834-A80D-C8B97FBAA6F4}"/>
                </a:ext>
              </a:extLst>
            </p:cNvPr>
            <p:cNvSpPr/>
            <p:nvPr userDrawn="1"/>
          </p:nvSpPr>
          <p:spPr>
            <a:xfrm>
              <a:off x="704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5" name="Rechteck 8764">
              <a:extLst>
                <a:ext uri="{FF2B5EF4-FFF2-40B4-BE49-F238E27FC236}">
                  <a16:creationId xmlns:a16="http://schemas.microsoft.com/office/drawing/2014/main" id="{EE2CB582-81D6-472E-93AB-B7387CD2AC39}"/>
                </a:ext>
              </a:extLst>
            </p:cNvPr>
            <p:cNvSpPr/>
            <p:nvPr userDrawn="1"/>
          </p:nvSpPr>
          <p:spPr>
            <a:xfrm>
              <a:off x="722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6" name="Rechteck 8765">
              <a:extLst>
                <a:ext uri="{FF2B5EF4-FFF2-40B4-BE49-F238E27FC236}">
                  <a16:creationId xmlns:a16="http://schemas.microsoft.com/office/drawing/2014/main" id="{399F0704-4C74-4F1F-96FF-45F7F6E9F441}"/>
                </a:ext>
              </a:extLst>
            </p:cNvPr>
            <p:cNvSpPr/>
            <p:nvPr userDrawn="1"/>
          </p:nvSpPr>
          <p:spPr>
            <a:xfrm>
              <a:off x="740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7" name="Rechteck 8766">
              <a:extLst>
                <a:ext uri="{FF2B5EF4-FFF2-40B4-BE49-F238E27FC236}">
                  <a16:creationId xmlns:a16="http://schemas.microsoft.com/office/drawing/2014/main" id="{82918789-D6B3-4BFA-BC2C-F32B56B86DAA}"/>
                </a:ext>
              </a:extLst>
            </p:cNvPr>
            <p:cNvSpPr/>
            <p:nvPr userDrawn="1"/>
          </p:nvSpPr>
          <p:spPr>
            <a:xfrm>
              <a:off x="758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8" name="Rechteck 8767">
              <a:extLst>
                <a:ext uri="{FF2B5EF4-FFF2-40B4-BE49-F238E27FC236}">
                  <a16:creationId xmlns:a16="http://schemas.microsoft.com/office/drawing/2014/main" id="{E9E624C6-7F65-4B15-961E-12B4C0DBCED6}"/>
                </a:ext>
              </a:extLst>
            </p:cNvPr>
            <p:cNvSpPr/>
            <p:nvPr userDrawn="1"/>
          </p:nvSpPr>
          <p:spPr>
            <a:xfrm>
              <a:off x="77649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69" name="Rechteck 8768">
              <a:extLst>
                <a:ext uri="{FF2B5EF4-FFF2-40B4-BE49-F238E27FC236}">
                  <a16:creationId xmlns:a16="http://schemas.microsoft.com/office/drawing/2014/main" id="{A0435F99-622C-4EC3-8FB2-72B0BD834F05}"/>
                </a:ext>
              </a:extLst>
            </p:cNvPr>
            <p:cNvSpPr/>
            <p:nvPr userDrawn="1"/>
          </p:nvSpPr>
          <p:spPr>
            <a:xfrm>
              <a:off x="794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0" name="Rechteck 8769">
              <a:extLst>
                <a:ext uri="{FF2B5EF4-FFF2-40B4-BE49-F238E27FC236}">
                  <a16:creationId xmlns:a16="http://schemas.microsoft.com/office/drawing/2014/main" id="{0C95D1A1-7C30-4A3B-A79B-B5164359B2D7}"/>
                </a:ext>
              </a:extLst>
            </p:cNvPr>
            <p:cNvSpPr/>
            <p:nvPr userDrawn="1"/>
          </p:nvSpPr>
          <p:spPr>
            <a:xfrm>
              <a:off x="812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1" name="Rechteck 8770">
              <a:extLst>
                <a:ext uri="{FF2B5EF4-FFF2-40B4-BE49-F238E27FC236}">
                  <a16:creationId xmlns:a16="http://schemas.microsoft.com/office/drawing/2014/main" id="{6D12D737-F001-4A5B-B0BA-7FC04C824253}"/>
                </a:ext>
              </a:extLst>
            </p:cNvPr>
            <p:cNvSpPr/>
            <p:nvPr userDrawn="1"/>
          </p:nvSpPr>
          <p:spPr>
            <a:xfrm>
              <a:off x="830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2" name="Rechteck 8771">
              <a:extLst>
                <a:ext uri="{FF2B5EF4-FFF2-40B4-BE49-F238E27FC236}">
                  <a16:creationId xmlns:a16="http://schemas.microsoft.com/office/drawing/2014/main" id="{2805B7A6-5676-4AE8-B6B9-A64C944FF45B}"/>
                </a:ext>
              </a:extLst>
            </p:cNvPr>
            <p:cNvSpPr/>
            <p:nvPr userDrawn="1"/>
          </p:nvSpPr>
          <p:spPr>
            <a:xfrm>
              <a:off x="848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3" name="Rechteck 8772">
              <a:extLst>
                <a:ext uri="{FF2B5EF4-FFF2-40B4-BE49-F238E27FC236}">
                  <a16:creationId xmlns:a16="http://schemas.microsoft.com/office/drawing/2014/main" id="{5BF9408A-6C8A-4C49-BD0C-17ED0A86BAB1}"/>
                </a:ext>
              </a:extLst>
            </p:cNvPr>
            <p:cNvSpPr/>
            <p:nvPr userDrawn="1"/>
          </p:nvSpPr>
          <p:spPr>
            <a:xfrm>
              <a:off x="866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4" name="Rechteck 8773">
              <a:extLst>
                <a:ext uri="{FF2B5EF4-FFF2-40B4-BE49-F238E27FC236}">
                  <a16:creationId xmlns:a16="http://schemas.microsoft.com/office/drawing/2014/main" id="{BF638407-40B1-4018-B4CA-91B7B9A9CD0C}"/>
                </a:ext>
              </a:extLst>
            </p:cNvPr>
            <p:cNvSpPr/>
            <p:nvPr userDrawn="1"/>
          </p:nvSpPr>
          <p:spPr>
            <a:xfrm>
              <a:off x="884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5" name="Rechteck 8774">
              <a:extLst>
                <a:ext uri="{FF2B5EF4-FFF2-40B4-BE49-F238E27FC236}">
                  <a16:creationId xmlns:a16="http://schemas.microsoft.com/office/drawing/2014/main" id="{5E4C3EAC-0210-4F1C-BDC8-09E12707B59A}"/>
                </a:ext>
              </a:extLst>
            </p:cNvPr>
            <p:cNvSpPr/>
            <p:nvPr userDrawn="1"/>
          </p:nvSpPr>
          <p:spPr>
            <a:xfrm>
              <a:off x="902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6" name="Rechteck 8775">
              <a:extLst>
                <a:ext uri="{FF2B5EF4-FFF2-40B4-BE49-F238E27FC236}">
                  <a16:creationId xmlns:a16="http://schemas.microsoft.com/office/drawing/2014/main" id="{D21766FC-2721-4C32-8F37-D7957D262EC7}"/>
                </a:ext>
              </a:extLst>
            </p:cNvPr>
            <p:cNvSpPr/>
            <p:nvPr userDrawn="1"/>
          </p:nvSpPr>
          <p:spPr>
            <a:xfrm>
              <a:off x="920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7" name="Rechteck 8776">
              <a:extLst>
                <a:ext uri="{FF2B5EF4-FFF2-40B4-BE49-F238E27FC236}">
                  <a16:creationId xmlns:a16="http://schemas.microsoft.com/office/drawing/2014/main" id="{5590B948-B04D-4CD2-9B92-EE2361E10D80}"/>
                </a:ext>
              </a:extLst>
            </p:cNvPr>
            <p:cNvSpPr/>
            <p:nvPr userDrawn="1"/>
          </p:nvSpPr>
          <p:spPr>
            <a:xfrm>
              <a:off x="938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8" name="Rechteck 8777">
              <a:extLst>
                <a:ext uri="{FF2B5EF4-FFF2-40B4-BE49-F238E27FC236}">
                  <a16:creationId xmlns:a16="http://schemas.microsoft.com/office/drawing/2014/main" id="{E3570A15-4C94-4E9F-B4C9-7505FD7E54F3}"/>
                </a:ext>
              </a:extLst>
            </p:cNvPr>
            <p:cNvSpPr/>
            <p:nvPr userDrawn="1"/>
          </p:nvSpPr>
          <p:spPr>
            <a:xfrm>
              <a:off x="956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79" name="Rechteck 8778">
              <a:extLst>
                <a:ext uri="{FF2B5EF4-FFF2-40B4-BE49-F238E27FC236}">
                  <a16:creationId xmlns:a16="http://schemas.microsoft.com/office/drawing/2014/main" id="{64898D66-105E-4F57-BFD7-188CC0351F60}"/>
                </a:ext>
              </a:extLst>
            </p:cNvPr>
            <p:cNvSpPr/>
            <p:nvPr userDrawn="1"/>
          </p:nvSpPr>
          <p:spPr>
            <a:xfrm>
              <a:off x="974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0" name="Rechteck 8779">
              <a:extLst>
                <a:ext uri="{FF2B5EF4-FFF2-40B4-BE49-F238E27FC236}">
                  <a16:creationId xmlns:a16="http://schemas.microsoft.com/office/drawing/2014/main" id="{DF30EE03-E687-4348-9F87-446FAE8BBE5F}"/>
                </a:ext>
              </a:extLst>
            </p:cNvPr>
            <p:cNvSpPr/>
            <p:nvPr userDrawn="1"/>
          </p:nvSpPr>
          <p:spPr>
            <a:xfrm>
              <a:off x="9927439" y="2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1" name="Rechteck 8780">
              <a:extLst>
                <a:ext uri="{FF2B5EF4-FFF2-40B4-BE49-F238E27FC236}">
                  <a16:creationId xmlns:a16="http://schemas.microsoft.com/office/drawing/2014/main" id="{D6B5B86F-3836-49C1-AB46-1723D9A50D63}"/>
                </a:ext>
              </a:extLst>
            </p:cNvPr>
            <p:cNvSpPr/>
            <p:nvPr userDrawn="1"/>
          </p:nvSpPr>
          <p:spPr>
            <a:xfrm>
              <a:off x="794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2" name="Rechteck 8781">
              <a:extLst>
                <a:ext uri="{FF2B5EF4-FFF2-40B4-BE49-F238E27FC236}">
                  <a16:creationId xmlns:a16="http://schemas.microsoft.com/office/drawing/2014/main" id="{EEAECE76-58EF-434C-B55C-7AAC6CF1B7B1}"/>
                </a:ext>
              </a:extLst>
            </p:cNvPr>
            <p:cNvSpPr/>
            <p:nvPr userDrawn="1"/>
          </p:nvSpPr>
          <p:spPr>
            <a:xfrm>
              <a:off x="812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3" name="Rechteck 8782">
              <a:extLst>
                <a:ext uri="{FF2B5EF4-FFF2-40B4-BE49-F238E27FC236}">
                  <a16:creationId xmlns:a16="http://schemas.microsoft.com/office/drawing/2014/main" id="{0722D9A4-3442-428A-B8D7-2215EC1F1702}"/>
                </a:ext>
              </a:extLst>
            </p:cNvPr>
            <p:cNvSpPr/>
            <p:nvPr userDrawn="1"/>
          </p:nvSpPr>
          <p:spPr>
            <a:xfrm>
              <a:off x="830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4" name="Rechteck 8783">
              <a:extLst>
                <a:ext uri="{FF2B5EF4-FFF2-40B4-BE49-F238E27FC236}">
                  <a16:creationId xmlns:a16="http://schemas.microsoft.com/office/drawing/2014/main" id="{C7EF8043-D7C8-4617-B512-F580BDA2A1A2}"/>
                </a:ext>
              </a:extLst>
            </p:cNvPr>
            <p:cNvSpPr/>
            <p:nvPr userDrawn="1"/>
          </p:nvSpPr>
          <p:spPr>
            <a:xfrm>
              <a:off x="848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5" name="Rechteck 8784">
              <a:extLst>
                <a:ext uri="{FF2B5EF4-FFF2-40B4-BE49-F238E27FC236}">
                  <a16:creationId xmlns:a16="http://schemas.microsoft.com/office/drawing/2014/main" id="{D63A60D0-879C-4167-AEAA-FEAE7214AE39}"/>
                </a:ext>
              </a:extLst>
            </p:cNvPr>
            <p:cNvSpPr/>
            <p:nvPr userDrawn="1"/>
          </p:nvSpPr>
          <p:spPr>
            <a:xfrm>
              <a:off x="866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6" name="Rechteck 8785">
              <a:extLst>
                <a:ext uri="{FF2B5EF4-FFF2-40B4-BE49-F238E27FC236}">
                  <a16:creationId xmlns:a16="http://schemas.microsoft.com/office/drawing/2014/main" id="{9274365C-4DCB-4333-92A9-0AB26EF6F953}"/>
                </a:ext>
              </a:extLst>
            </p:cNvPr>
            <p:cNvSpPr/>
            <p:nvPr userDrawn="1"/>
          </p:nvSpPr>
          <p:spPr>
            <a:xfrm>
              <a:off x="884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7" name="Rechteck 8786">
              <a:extLst>
                <a:ext uri="{FF2B5EF4-FFF2-40B4-BE49-F238E27FC236}">
                  <a16:creationId xmlns:a16="http://schemas.microsoft.com/office/drawing/2014/main" id="{38480909-4C2D-4131-A6B5-85437ABF430A}"/>
                </a:ext>
              </a:extLst>
            </p:cNvPr>
            <p:cNvSpPr/>
            <p:nvPr userDrawn="1"/>
          </p:nvSpPr>
          <p:spPr>
            <a:xfrm>
              <a:off x="902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8" name="Rechteck 8787">
              <a:extLst>
                <a:ext uri="{FF2B5EF4-FFF2-40B4-BE49-F238E27FC236}">
                  <a16:creationId xmlns:a16="http://schemas.microsoft.com/office/drawing/2014/main" id="{33297AA2-0FE3-47CF-97D8-44A25B7E36CD}"/>
                </a:ext>
              </a:extLst>
            </p:cNvPr>
            <p:cNvSpPr/>
            <p:nvPr userDrawn="1"/>
          </p:nvSpPr>
          <p:spPr>
            <a:xfrm>
              <a:off x="920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89" name="Rechteck 8788">
              <a:extLst>
                <a:ext uri="{FF2B5EF4-FFF2-40B4-BE49-F238E27FC236}">
                  <a16:creationId xmlns:a16="http://schemas.microsoft.com/office/drawing/2014/main" id="{6B693695-B575-49D2-BA5C-29327546C7A7}"/>
                </a:ext>
              </a:extLst>
            </p:cNvPr>
            <p:cNvSpPr/>
            <p:nvPr userDrawn="1"/>
          </p:nvSpPr>
          <p:spPr>
            <a:xfrm>
              <a:off x="938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0" name="Rechteck 8789">
              <a:extLst>
                <a:ext uri="{FF2B5EF4-FFF2-40B4-BE49-F238E27FC236}">
                  <a16:creationId xmlns:a16="http://schemas.microsoft.com/office/drawing/2014/main" id="{E858A36A-67D4-433E-B752-3CCCDD358737}"/>
                </a:ext>
              </a:extLst>
            </p:cNvPr>
            <p:cNvSpPr/>
            <p:nvPr userDrawn="1"/>
          </p:nvSpPr>
          <p:spPr>
            <a:xfrm>
              <a:off x="956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1" name="Rechteck 8790">
              <a:extLst>
                <a:ext uri="{FF2B5EF4-FFF2-40B4-BE49-F238E27FC236}">
                  <a16:creationId xmlns:a16="http://schemas.microsoft.com/office/drawing/2014/main" id="{2039E7A7-0D89-4B78-A20C-174C0F30C4C3}"/>
                </a:ext>
              </a:extLst>
            </p:cNvPr>
            <p:cNvSpPr/>
            <p:nvPr userDrawn="1"/>
          </p:nvSpPr>
          <p:spPr>
            <a:xfrm>
              <a:off x="974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2" name="Rechteck 8791">
              <a:extLst>
                <a:ext uri="{FF2B5EF4-FFF2-40B4-BE49-F238E27FC236}">
                  <a16:creationId xmlns:a16="http://schemas.microsoft.com/office/drawing/2014/main" id="{087D8694-73D8-4FE3-A988-B4830EC9C48C}"/>
                </a:ext>
              </a:extLst>
            </p:cNvPr>
            <p:cNvSpPr/>
            <p:nvPr userDrawn="1"/>
          </p:nvSpPr>
          <p:spPr>
            <a:xfrm>
              <a:off x="9927439" y="20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3" name="Rechteck 8792">
              <a:extLst>
                <a:ext uri="{FF2B5EF4-FFF2-40B4-BE49-F238E27FC236}">
                  <a16:creationId xmlns:a16="http://schemas.microsoft.com/office/drawing/2014/main" id="{FCE9C3AA-5504-4CAE-8F4D-76701743F169}"/>
                </a:ext>
              </a:extLst>
            </p:cNvPr>
            <p:cNvSpPr/>
            <p:nvPr userDrawn="1"/>
          </p:nvSpPr>
          <p:spPr>
            <a:xfrm>
              <a:off x="794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4" name="Rechteck 8793">
              <a:extLst>
                <a:ext uri="{FF2B5EF4-FFF2-40B4-BE49-F238E27FC236}">
                  <a16:creationId xmlns:a16="http://schemas.microsoft.com/office/drawing/2014/main" id="{C26148CF-E839-45E6-9FC3-CBE312263F28}"/>
                </a:ext>
              </a:extLst>
            </p:cNvPr>
            <p:cNvSpPr/>
            <p:nvPr userDrawn="1"/>
          </p:nvSpPr>
          <p:spPr>
            <a:xfrm>
              <a:off x="812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5" name="Rechteck 8794">
              <a:extLst>
                <a:ext uri="{FF2B5EF4-FFF2-40B4-BE49-F238E27FC236}">
                  <a16:creationId xmlns:a16="http://schemas.microsoft.com/office/drawing/2014/main" id="{2F567592-1FEA-4ECB-9748-94C4C2F5E398}"/>
                </a:ext>
              </a:extLst>
            </p:cNvPr>
            <p:cNvSpPr/>
            <p:nvPr userDrawn="1"/>
          </p:nvSpPr>
          <p:spPr>
            <a:xfrm>
              <a:off x="830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6" name="Rechteck 8795">
              <a:extLst>
                <a:ext uri="{FF2B5EF4-FFF2-40B4-BE49-F238E27FC236}">
                  <a16:creationId xmlns:a16="http://schemas.microsoft.com/office/drawing/2014/main" id="{245B8BDD-43B6-4C7C-A4C3-A718B5EB2EF4}"/>
                </a:ext>
              </a:extLst>
            </p:cNvPr>
            <p:cNvSpPr/>
            <p:nvPr userDrawn="1"/>
          </p:nvSpPr>
          <p:spPr>
            <a:xfrm>
              <a:off x="848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7" name="Rechteck 8796">
              <a:extLst>
                <a:ext uri="{FF2B5EF4-FFF2-40B4-BE49-F238E27FC236}">
                  <a16:creationId xmlns:a16="http://schemas.microsoft.com/office/drawing/2014/main" id="{271DCC52-DE04-4992-B191-89FE056C4775}"/>
                </a:ext>
              </a:extLst>
            </p:cNvPr>
            <p:cNvSpPr/>
            <p:nvPr userDrawn="1"/>
          </p:nvSpPr>
          <p:spPr>
            <a:xfrm>
              <a:off x="866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8" name="Rechteck 8797">
              <a:extLst>
                <a:ext uri="{FF2B5EF4-FFF2-40B4-BE49-F238E27FC236}">
                  <a16:creationId xmlns:a16="http://schemas.microsoft.com/office/drawing/2014/main" id="{E96B4F75-3B3D-4476-9C16-AEA5C456530E}"/>
                </a:ext>
              </a:extLst>
            </p:cNvPr>
            <p:cNvSpPr/>
            <p:nvPr userDrawn="1"/>
          </p:nvSpPr>
          <p:spPr>
            <a:xfrm>
              <a:off x="884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99" name="Rechteck 8798">
              <a:extLst>
                <a:ext uri="{FF2B5EF4-FFF2-40B4-BE49-F238E27FC236}">
                  <a16:creationId xmlns:a16="http://schemas.microsoft.com/office/drawing/2014/main" id="{E1295FD5-C062-4096-BBAE-43809789B917}"/>
                </a:ext>
              </a:extLst>
            </p:cNvPr>
            <p:cNvSpPr/>
            <p:nvPr userDrawn="1"/>
          </p:nvSpPr>
          <p:spPr>
            <a:xfrm>
              <a:off x="902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0" name="Rechteck 8799">
              <a:extLst>
                <a:ext uri="{FF2B5EF4-FFF2-40B4-BE49-F238E27FC236}">
                  <a16:creationId xmlns:a16="http://schemas.microsoft.com/office/drawing/2014/main" id="{8C731573-1031-497B-A126-EEF52EF5E6C0}"/>
                </a:ext>
              </a:extLst>
            </p:cNvPr>
            <p:cNvSpPr/>
            <p:nvPr userDrawn="1"/>
          </p:nvSpPr>
          <p:spPr>
            <a:xfrm>
              <a:off x="920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1" name="Rechteck 8800">
              <a:extLst>
                <a:ext uri="{FF2B5EF4-FFF2-40B4-BE49-F238E27FC236}">
                  <a16:creationId xmlns:a16="http://schemas.microsoft.com/office/drawing/2014/main" id="{2ABE731F-50AC-44AD-8422-373BA5A9296B}"/>
                </a:ext>
              </a:extLst>
            </p:cNvPr>
            <p:cNvSpPr/>
            <p:nvPr userDrawn="1"/>
          </p:nvSpPr>
          <p:spPr>
            <a:xfrm>
              <a:off x="938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2" name="Rechteck 8801">
              <a:extLst>
                <a:ext uri="{FF2B5EF4-FFF2-40B4-BE49-F238E27FC236}">
                  <a16:creationId xmlns:a16="http://schemas.microsoft.com/office/drawing/2014/main" id="{DB71C9BE-EF0F-4092-AA59-4A6C7BA0983D}"/>
                </a:ext>
              </a:extLst>
            </p:cNvPr>
            <p:cNvSpPr/>
            <p:nvPr userDrawn="1"/>
          </p:nvSpPr>
          <p:spPr>
            <a:xfrm>
              <a:off x="956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3" name="Rechteck 8802">
              <a:extLst>
                <a:ext uri="{FF2B5EF4-FFF2-40B4-BE49-F238E27FC236}">
                  <a16:creationId xmlns:a16="http://schemas.microsoft.com/office/drawing/2014/main" id="{8F504A4B-E94A-4D1C-8481-AB57E3083774}"/>
                </a:ext>
              </a:extLst>
            </p:cNvPr>
            <p:cNvSpPr/>
            <p:nvPr userDrawn="1"/>
          </p:nvSpPr>
          <p:spPr>
            <a:xfrm>
              <a:off x="974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4" name="Rechteck 8803">
              <a:extLst>
                <a:ext uri="{FF2B5EF4-FFF2-40B4-BE49-F238E27FC236}">
                  <a16:creationId xmlns:a16="http://schemas.microsoft.com/office/drawing/2014/main" id="{107C1CE6-5E3D-4ABF-A26D-0EE4B2785A1B}"/>
                </a:ext>
              </a:extLst>
            </p:cNvPr>
            <p:cNvSpPr/>
            <p:nvPr userDrawn="1"/>
          </p:nvSpPr>
          <p:spPr>
            <a:xfrm>
              <a:off x="9927439" y="38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5" name="Rechteck 8804">
              <a:extLst>
                <a:ext uri="{FF2B5EF4-FFF2-40B4-BE49-F238E27FC236}">
                  <a16:creationId xmlns:a16="http://schemas.microsoft.com/office/drawing/2014/main" id="{87A884FE-B6CF-42FC-9DFC-9E9E3629EA29}"/>
                </a:ext>
              </a:extLst>
            </p:cNvPr>
            <p:cNvSpPr/>
            <p:nvPr userDrawn="1"/>
          </p:nvSpPr>
          <p:spPr>
            <a:xfrm>
              <a:off x="794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6" name="Rechteck 8805">
              <a:extLst>
                <a:ext uri="{FF2B5EF4-FFF2-40B4-BE49-F238E27FC236}">
                  <a16:creationId xmlns:a16="http://schemas.microsoft.com/office/drawing/2014/main" id="{FB0B641E-27F4-48A2-A340-231C3A759230}"/>
                </a:ext>
              </a:extLst>
            </p:cNvPr>
            <p:cNvSpPr/>
            <p:nvPr userDrawn="1"/>
          </p:nvSpPr>
          <p:spPr>
            <a:xfrm>
              <a:off x="812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7" name="Rechteck 8806">
              <a:extLst>
                <a:ext uri="{FF2B5EF4-FFF2-40B4-BE49-F238E27FC236}">
                  <a16:creationId xmlns:a16="http://schemas.microsoft.com/office/drawing/2014/main" id="{D7275AAC-E26F-4A41-A063-A291C8493857}"/>
                </a:ext>
              </a:extLst>
            </p:cNvPr>
            <p:cNvSpPr/>
            <p:nvPr userDrawn="1"/>
          </p:nvSpPr>
          <p:spPr>
            <a:xfrm>
              <a:off x="830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8" name="Rechteck 8807">
              <a:extLst>
                <a:ext uri="{FF2B5EF4-FFF2-40B4-BE49-F238E27FC236}">
                  <a16:creationId xmlns:a16="http://schemas.microsoft.com/office/drawing/2014/main" id="{75E34F14-B4FD-469C-A8CB-8A2F96B384BF}"/>
                </a:ext>
              </a:extLst>
            </p:cNvPr>
            <p:cNvSpPr/>
            <p:nvPr userDrawn="1"/>
          </p:nvSpPr>
          <p:spPr>
            <a:xfrm>
              <a:off x="848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09" name="Rechteck 8808">
              <a:extLst>
                <a:ext uri="{FF2B5EF4-FFF2-40B4-BE49-F238E27FC236}">
                  <a16:creationId xmlns:a16="http://schemas.microsoft.com/office/drawing/2014/main" id="{B63369D2-A17F-4952-BEEC-081ECA0A4EE9}"/>
                </a:ext>
              </a:extLst>
            </p:cNvPr>
            <p:cNvSpPr/>
            <p:nvPr userDrawn="1"/>
          </p:nvSpPr>
          <p:spPr>
            <a:xfrm>
              <a:off x="866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0" name="Rechteck 8809">
              <a:extLst>
                <a:ext uri="{FF2B5EF4-FFF2-40B4-BE49-F238E27FC236}">
                  <a16:creationId xmlns:a16="http://schemas.microsoft.com/office/drawing/2014/main" id="{54CBB0A0-6213-4BBF-81A9-F1903111DC8B}"/>
                </a:ext>
              </a:extLst>
            </p:cNvPr>
            <p:cNvSpPr/>
            <p:nvPr userDrawn="1"/>
          </p:nvSpPr>
          <p:spPr>
            <a:xfrm>
              <a:off x="884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1" name="Rechteck 8810">
              <a:extLst>
                <a:ext uri="{FF2B5EF4-FFF2-40B4-BE49-F238E27FC236}">
                  <a16:creationId xmlns:a16="http://schemas.microsoft.com/office/drawing/2014/main" id="{6ACC20CF-7CEE-4E60-BE4E-ACDE8647BFF1}"/>
                </a:ext>
              </a:extLst>
            </p:cNvPr>
            <p:cNvSpPr/>
            <p:nvPr userDrawn="1"/>
          </p:nvSpPr>
          <p:spPr>
            <a:xfrm>
              <a:off x="902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2" name="Rechteck 8811">
              <a:extLst>
                <a:ext uri="{FF2B5EF4-FFF2-40B4-BE49-F238E27FC236}">
                  <a16:creationId xmlns:a16="http://schemas.microsoft.com/office/drawing/2014/main" id="{B8F1EB98-4519-4190-A4B8-D74AF6361D96}"/>
                </a:ext>
              </a:extLst>
            </p:cNvPr>
            <p:cNvSpPr/>
            <p:nvPr userDrawn="1"/>
          </p:nvSpPr>
          <p:spPr>
            <a:xfrm>
              <a:off x="920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3" name="Rechteck 8812">
              <a:extLst>
                <a:ext uri="{FF2B5EF4-FFF2-40B4-BE49-F238E27FC236}">
                  <a16:creationId xmlns:a16="http://schemas.microsoft.com/office/drawing/2014/main" id="{74F9C84E-E381-460F-BE19-74FD9837EB38}"/>
                </a:ext>
              </a:extLst>
            </p:cNvPr>
            <p:cNvSpPr/>
            <p:nvPr userDrawn="1"/>
          </p:nvSpPr>
          <p:spPr>
            <a:xfrm>
              <a:off x="938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4" name="Rechteck 8813">
              <a:extLst>
                <a:ext uri="{FF2B5EF4-FFF2-40B4-BE49-F238E27FC236}">
                  <a16:creationId xmlns:a16="http://schemas.microsoft.com/office/drawing/2014/main" id="{45F12AA1-F632-43D8-8A83-417A6B6B04E3}"/>
                </a:ext>
              </a:extLst>
            </p:cNvPr>
            <p:cNvSpPr/>
            <p:nvPr userDrawn="1"/>
          </p:nvSpPr>
          <p:spPr>
            <a:xfrm>
              <a:off x="956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5" name="Rechteck 8814">
              <a:extLst>
                <a:ext uri="{FF2B5EF4-FFF2-40B4-BE49-F238E27FC236}">
                  <a16:creationId xmlns:a16="http://schemas.microsoft.com/office/drawing/2014/main" id="{98698D7C-F004-43DF-93BD-B65538ECAD9F}"/>
                </a:ext>
              </a:extLst>
            </p:cNvPr>
            <p:cNvSpPr/>
            <p:nvPr userDrawn="1"/>
          </p:nvSpPr>
          <p:spPr>
            <a:xfrm>
              <a:off x="974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16" name="Rechteck 8815">
              <a:extLst>
                <a:ext uri="{FF2B5EF4-FFF2-40B4-BE49-F238E27FC236}">
                  <a16:creationId xmlns:a16="http://schemas.microsoft.com/office/drawing/2014/main" id="{843F6F86-6018-422D-A122-E6EB1CF864B1}"/>
                </a:ext>
              </a:extLst>
            </p:cNvPr>
            <p:cNvSpPr/>
            <p:nvPr userDrawn="1"/>
          </p:nvSpPr>
          <p:spPr>
            <a:xfrm>
              <a:off x="9927439" y="564939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40FCD33-661F-4C06-8A7F-FDBFAFA50662}"/>
              </a:ext>
            </a:extLst>
          </p:cNvPr>
          <p:cNvGrpSpPr/>
          <p:nvPr userDrawn="1"/>
        </p:nvGrpSpPr>
        <p:grpSpPr>
          <a:xfrm>
            <a:off x="0" y="6483632"/>
            <a:ext cx="10082500" cy="540000"/>
            <a:chOff x="0" y="6483632"/>
            <a:chExt cx="10082500" cy="540000"/>
          </a:xfrm>
        </p:grpSpPr>
        <p:sp>
          <p:nvSpPr>
            <p:cNvPr id="8369" name="Rechteck 8368">
              <a:extLst>
                <a:ext uri="{FF2B5EF4-FFF2-40B4-BE49-F238E27FC236}">
                  <a16:creationId xmlns:a16="http://schemas.microsoft.com/office/drawing/2014/main" id="{92799EE0-3832-46EE-9C8C-1CEAFF5DF96D}"/>
                </a:ext>
              </a:extLst>
            </p:cNvPr>
            <p:cNvSpPr/>
            <p:nvPr userDrawn="1"/>
          </p:nvSpPr>
          <p:spPr>
            <a:xfrm>
              <a:off x="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0" name="Rechteck 8369">
              <a:extLst>
                <a:ext uri="{FF2B5EF4-FFF2-40B4-BE49-F238E27FC236}">
                  <a16:creationId xmlns:a16="http://schemas.microsoft.com/office/drawing/2014/main" id="{C6F983E3-1C1A-4895-A61E-41CBC351FB0F}"/>
                </a:ext>
              </a:extLst>
            </p:cNvPr>
            <p:cNvSpPr/>
            <p:nvPr userDrawn="1"/>
          </p:nvSpPr>
          <p:spPr>
            <a:xfrm>
              <a:off x="1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1" name="Rechteck 8370">
              <a:extLst>
                <a:ext uri="{FF2B5EF4-FFF2-40B4-BE49-F238E27FC236}">
                  <a16:creationId xmlns:a16="http://schemas.microsoft.com/office/drawing/2014/main" id="{D23854DA-36E9-4830-946D-35C69C3B400A}"/>
                </a:ext>
              </a:extLst>
            </p:cNvPr>
            <p:cNvSpPr/>
            <p:nvPr userDrawn="1"/>
          </p:nvSpPr>
          <p:spPr>
            <a:xfrm>
              <a:off x="3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2" name="Rechteck 8371">
              <a:extLst>
                <a:ext uri="{FF2B5EF4-FFF2-40B4-BE49-F238E27FC236}">
                  <a16:creationId xmlns:a16="http://schemas.microsoft.com/office/drawing/2014/main" id="{27590617-00E7-4934-8D97-26062ADF22D7}"/>
                </a:ext>
              </a:extLst>
            </p:cNvPr>
            <p:cNvSpPr/>
            <p:nvPr userDrawn="1"/>
          </p:nvSpPr>
          <p:spPr>
            <a:xfrm>
              <a:off x="5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3" name="Rechteck 8372">
              <a:extLst>
                <a:ext uri="{FF2B5EF4-FFF2-40B4-BE49-F238E27FC236}">
                  <a16:creationId xmlns:a16="http://schemas.microsoft.com/office/drawing/2014/main" id="{2FB5E390-12DB-450A-844B-3F402A18B92D}"/>
                </a:ext>
              </a:extLst>
            </p:cNvPr>
            <p:cNvSpPr/>
            <p:nvPr userDrawn="1"/>
          </p:nvSpPr>
          <p:spPr>
            <a:xfrm>
              <a:off x="7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4" name="Rechteck 8373">
              <a:extLst>
                <a:ext uri="{FF2B5EF4-FFF2-40B4-BE49-F238E27FC236}">
                  <a16:creationId xmlns:a16="http://schemas.microsoft.com/office/drawing/2014/main" id="{7E693273-DF1D-486E-8912-ABF06F0F55D0}"/>
                </a:ext>
              </a:extLst>
            </p:cNvPr>
            <p:cNvSpPr/>
            <p:nvPr userDrawn="1"/>
          </p:nvSpPr>
          <p:spPr>
            <a:xfrm>
              <a:off x="9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5" name="Rechteck 8374">
              <a:extLst>
                <a:ext uri="{FF2B5EF4-FFF2-40B4-BE49-F238E27FC236}">
                  <a16:creationId xmlns:a16="http://schemas.microsoft.com/office/drawing/2014/main" id="{A8014450-CC5D-41DB-9603-60F45154ACC9}"/>
                </a:ext>
              </a:extLst>
            </p:cNvPr>
            <p:cNvSpPr/>
            <p:nvPr userDrawn="1"/>
          </p:nvSpPr>
          <p:spPr>
            <a:xfrm>
              <a:off x="10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6" name="Rechteck 8375">
              <a:extLst>
                <a:ext uri="{FF2B5EF4-FFF2-40B4-BE49-F238E27FC236}">
                  <a16:creationId xmlns:a16="http://schemas.microsoft.com/office/drawing/2014/main" id="{A96B3DBE-269C-4320-87E8-1F7BB60F5DA9}"/>
                </a:ext>
              </a:extLst>
            </p:cNvPr>
            <p:cNvSpPr/>
            <p:nvPr userDrawn="1"/>
          </p:nvSpPr>
          <p:spPr>
            <a:xfrm>
              <a:off x="12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7" name="Rechteck 8376">
              <a:extLst>
                <a:ext uri="{FF2B5EF4-FFF2-40B4-BE49-F238E27FC236}">
                  <a16:creationId xmlns:a16="http://schemas.microsoft.com/office/drawing/2014/main" id="{867CD4D0-AEF1-48D5-8295-A7E65EF3AC41}"/>
                </a:ext>
              </a:extLst>
            </p:cNvPr>
            <p:cNvSpPr/>
            <p:nvPr userDrawn="1"/>
          </p:nvSpPr>
          <p:spPr>
            <a:xfrm>
              <a:off x="14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8" name="Rechteck 8377">
              <a:extLst>
                <a:ext uri="{FF2B5EF4-FFF2-40B4-BE49-F238E27FC236}">
                  <a16:creationId xmlns:a16="http://schemas.microsoft.com/office/drawing/2014/main" id="{FE396CB9-A45B-4A94-AC43-5B2CDEB285CE}"/>
                </a:ext>
              </a:extLst>
            </p:cNvPr>
            <p:cNvSpPr/>
            <p:nvPr userDrawn="1"/>
          </p:nvSpPr>
          <p:spPr>
            <a:xfrm>
              <a:off x="16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79" name="Rechteck 8378">
              <a:extLst>
                <a:ext uri="{FF2B5EF4-FFF2-40B4-BE49-F238E27FC236}">
                  <a16:creationId xmlns:a16="http://schemas.microsoft.com/office/drawing/2014/main" id="{42BC9659-0B36-4584-B43A-04AB097904F1}"/>
                </a:ext>
              </a:extLst>
            </p:cNvPr>
            <p:cNvSpPr/>
            <p:nvPr userDrawn="1"/>
          </p:nvSpPr>
          <p:spPr>
            <a:xfrm>
              <a:off x="18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0" name="Rechteck 8379">
              <a:extLst>
                <a:ext uri="{FF2B5EF4-FFF2-40B4-BE49-F238E27FC236}">
                  <a16:creationId xmlns:a16="http://schemas.microsoft.com/office/drawing/2014/main" id="{51E33BFA-2EFB-4697-85C7-F524646BDACA}"/>
                </a:ext>
              </a:extLst>
            </p:cNvPr>
            <p:cNvSpPr/>
            <p:nvPr userDrawn="1"/>
          </p:nvSpPr>
          <p:spPr>
            <a:xfrm>
              <a:off x="19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1" name="Rechteck 8380">
              <a:extLst>
                <a:ext uri="{FF2B5EF4-FFF2-40B4-BE49-F238E27FC236}">
                  <a16:creationId xmlns:a16="http://schemas.microsoft.com/office/drawing/2014/main" id="{3C8BFFDA-AED1-498C-AD47-99CD3F40C3D1}"/>
                </a:ext>
              </a:extLst>
            </p:cNvPr>
            <p:cNvSpPr/>
            <p:nvPr userDrawn="1"/>
          </p:nvSpPr>
          <p:spPr>
            <a:xfrm>
              <a:off x="21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2" name="Rechteck 8381">
              <a:extLst>
                <a:ext uri="{FF2B5EF4-FFF2-40B4-BE49-F238E27FC236}">
                  <a16:creationId xmlns:a16="http://schemas.microsoft.com/office/drawing/2014/main" id="{12A2B9FA-9FCD-497F-ACB6-38FC5B136903}"/>
                </a:ext>
              </a:extLst>
            </p:cNvPr>
            <p:cNvSpPr/>
            <p:nvPr userDrawn="1"/>
          </p:nvSpPr>
          <p:spPr>
            <a:xfrm>
              <a:off x="23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3" name="Rechteck 8382">
              <a:extLst>
                <a:ext uri="{FF2B5EF4-FFF2-40B4-BE49-F238E27FC236}">
                  <a16:creationId xmlns:a16="http://schemas.microsoft.com/office/drawing/2014/main" id="{EE054CF7-3EE4-4A1F-AD6E-204FDD97730A}"/>
                </a:ext>
              </a:extLst>
            </p:cNvPr>
            <p:cNvSpPr/>
            <p:nvPr userDrawn="1"/>
          </p:nvSpPr>
          <p:spPr>
            <a:xfrm>
              <a:off x="25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4" name="Rechteck 8383">
              <a:extLst>
                <a:ext uri="{FF2B5EF4-FFF2-40B4-BE49-F238E27FC236}">
                  <a16:creationId xmlns:a16="http://schemas.microsoft.com/office/drawing/2014/main" id="{B9F4E03E-2571-48CC-ADEA-9E79844FBEC3}"/>
                </a:ext>
              </a:extLst>
            </p:cNvPr>
            <p:cNvSpPr/>
            <p:nvPr userDrawn="1"/>
          </p:nvSpPr>
          <p:spPr>
            <a:xfrm>
              <a:off x="27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5" name="Rechteck 8384">
              <a:extLst>
                <a:ext uri="{FF2B5EF4-FFF2-40B4-BE49-F238E27FC236}">
                  <a16:creationId xmlns:a16="http://schemas.microsoft.com/office/drawing/2014/main" id="{206B5970-742D-47E9-A9E2-8C3B2613E740}"/>
                </a:ext>
              </a:extLst>
            </p:cNvPr>
            <p:cNvSpPr/>
            <p:nvPr userDrawn="1"/>
          </p:nvSpPr>
          <p:spPr>
            <a:xfrm>
              <a:off x="28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6" name="Rechteck 8385">
              <a:extLst>
                <a:ext uri="{FF2B5EF4-FFF2-40B4-BE49-F238E27FC236}">
                  <a16:creationId xmlns:a16="http://schemas.microsoft.com/office/drawing/2014/main" id="{9B17082F-8C34-415F-8D66-1CB23C4083DF}"/>
                </a:ext>
              </a:extLst>
            </p:cNvPr>
            <p:cNvSpPr/>
            <p:nvPr userDrawn="1"/>
          </p:nvSpPr>
          <p:spPr>
            <a:xfrm>
              <a:off x="30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7" name="Rechteck 8386">
              <a:extLst>
                <a:ext uri="{FF2B5EF4-FFF2-40B4-BE49-F238E27FC236}">
                  <a16:creationId xmlns:a16="http://schemas.microsoft.com/office/drawing/2014/main" id="{5FEA30B1-75F4-44CB-B788-AF5E6A27A435}"/>
                </a:ext>
              </a:extLst>
            </p:cNvPr>
            <p:cNvSpPr/>
            <p:nvPr userDrawn="1"/>
          </p:nvSpPr>
          <p:spPr>
            <a:xfrm>
              <a:off x="32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8" name="Rechteck 8387">
              <a:extLst>
                <a:ext uri="{FF2B5EF4-FFF2-40B4-BE49-F238E27FC236}">
                  <a16:creationId xmlns:a16="http://schemas.microsoft.com/office/drawing/2014/main" id="{432A0ABB-3096-4D9F-B30F-3A35900B14CC}"/>
                </a:ext>
              </a:extLst>
            </p:cNvPr>
            <p:cNvSpPr/>
            <p:nvPr userDrawn="1"/>
          </p:nvSpPr>
          <p:spPr>
            <a:xfrm>
              <a:off x="34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89" name="Rechteck 8388">
              <a:extLst>
                <a:ext uri="{FF2B5EF4-FFF2-40B4-BE49-F238E27FC236}">
                  <a16:creationId xmlns:a16="http://schemas.microsoft.com/office/drawing/2014/main" id="{0BE18502-6447-4DEE-AA4F-67E418BD265E}"/>
                </a:ext>
              </a:extLst>
            </p:cNvPr>
            <p:cNvSpPr/>
            <p:nvPr userDrawn="1"/>
          </p:nvSpPr>
          <p:spPr>
            <a:xfrm>
              <a:off x="36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0" name="Rechteck 8389">
              <a:extLst>
                <a:ext uri="{FF2B5EF4-FFF2-40B4-BE49-F238E27FC236}">
                  <a16:creationId xmlns:a16="http://schemas.microsoft.com/office/drawing/2014/main" id="{3FEC0D4C-5CED-417F-B73B-BE1CD134A8A5}"/>
                </a:ext>
              </a:extLst>
            </p:cNvPr>
            <p:cNvSpPr/>
            <p:nvPr userDrawn="1"/>
          </p:nvSpPr>
          <p:spPr>
            <a:xfrm>
              <a:off x="37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1" name="Rechteck 8390">
              <a:extLst>
                <a:ext uri="{FF2B5EF4-FFF2-40B4-BE49-F238E27FC236}">
                  <a16:creationId xmlns:a16="http://schemas.microsoft.com/office/drawing/2014/main" id="{63908CC4-5FB8-4290-8D90-5B3DA3D45CE9}"/>
                </a:ext>
              </a:extLst>
            </p:cNvPr>
            <p:cNvSpPr/>
            <p:nvPr userDrawn="1"/>
          </p:nvSpPr>
          <p:spPr>
            <a:xfrm>
              <a:off x="39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2" name="Rechteck 8391">
              <a:extLst>
                <a:ext uri="{FF2B5EF4-FFF2-40B4-BE49-F238E27FC236}">
                  <a16:creationId xmlns:a16="http://schemas.microsoft.com/office/drawing/2014/main" id="{8D88CE47-F009-498C-A482-805880C26551}"/>
                </a:ext>
              </a:extLst>
            </p:cNvPr>
            <p:cNvSpPr/>
            <p:nvPr userDrawn="1"/>
          </p:nvSpPr>
          <p:spPr>
            <a:xfrm>
              <a:off x="41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3" name="Rechteck 8392">
              <a:extLst>
                <a:ext uri="{FF2B5EF4-FFF2-40B4-BE49-F238E27FC236}">
                  <a16:creationId xmlns:a16="http://schemas.microsoft.com/office/drawing/2014/main" id="{63506CCF-0B3D-4BE8-9074-276D24F2EA9E}"/>
                </a:ext>
              </a:extLst>
            </p:cNvPr>
            <p:cNvSpPr/>
            <p:nvPr userDrawn="1"/>
          </p:nvSpPr>
          <p:spPr>
            <a:xfrm>
              <a:off x="43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4" name="Rechteck 8393">
              <a:extLst>
                <a:ext uri="{FF2B5EF4-FFF2-40B4-BE49-F238E27FC236}">
                  <a16:creationId xmlns:a16="http://schemas.microsoft.com/office/drawing/2014/main" id="{7557CDEE-28F3-4A0A-A57F-B695BC8D6A44}"/>
                </a:ext>
              </a:extLst>
            </p:cNvPr>
            <p:cNvSpPr/>
            <p:nvPr userDrawn="1"/>
          </p:nvSpPr>
          <p:spPr>
            <a:xfrm>
              <a:off x="45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5" name="Rechteck 8394">
              <a:extLst>
                <a:ext uri="{FF2B5EF4-FFF2-40B4-BE49-F238E27FC236}">
                  <a16:creationId xmlns:a16="http://schemas.microsoft.com/office/drawing/2014/main" id="{6C5AB7E6-F1D6-4091-B0AD-BD71B35F31AA}"/>
                </a:ext>
              </a:extLst>
            </p:cNvPr>
            <p:cNvSpPr/>
            <p:nvPr userDrawn="1"/>
          </p:nvSpPr>
          <p:spPr>
            <a:xfrm>
              <a:off x="46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6" name="Rechteck 8395">
              <a:extLst>
                <a:ext uri="{FF2B5EF4-FFF2-40B4-BE49-F238E27FC236}">
                  <a16:creationId xmlns:a16="http://schemas.microsoft.com/office/drawing/2014/main" id="{656C6B13-AECF-4E25-8C98-F0769C3F9C4B}"/>
                </a:ext>
              </a:extLst>
            </p:cNvPr>
            <p:cNvSpPr/>
            <p:nvPr userDrawn="1"/>
          </p:nvSpPr>
          <p:spPr>
            <a:xfrm>
              <a:off x="48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7" name="Rechteck 8396">
              <a:extLst>
                <a:ext uri="{FF2B5EF4-FFF2-40B4-BE49-F238E27FC236}">
                  <a16:creationId xmlns:a16="http://schemas.microsoft.com/office/drawing/2014/main" id="{CB21ABC2-D630-4F6C-B711-64E873987967}"/>
                </a:ext>
              </a:extLst>
            </p:cNvPr>
            <p:cNvSpPr/>
            <p:nvPr userDrawn="1"/>
          </p:nvSpPr>
          <p:spPr>
            <a:xfrm>
              <a:off x="50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8" name="Rechteck 8397">
              <a:extLst>
                <a:ext uri="{FF2B5EF4-FFF2-40B4-BE49-F238E27FC236}">
                  <a16:creationId xmlns:a16="http://schemas.microsoft.com/office/drawing/2014/main" id="{50BC1433-8DF6-43E6-A5D3-A72153465004}"/>
                </a:ext>
              </a:extLst>
            </p:cNvPr>
            <p:cNvSpPr/>
            <p:nvPr userDrawn="1"/>
          </p:nvSpPr>
          <p:spPr>
            <a:xfrm>
              <a:off x="52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99" name="Rechteck 8398">
              <a:extLst>
                <a:ext uri="{FF2B5EF4-FFF2-40B4-BE49-F238E27FC236}">
                  <a16:creationId xmlns:a16="http://schemas.microsoft.com/office/drawing/2014/main" id="{DCE50D5D-718D-4AC5-A584-DC75BB2D0636}"/>
                </a:ext>
              </a:extLst>
            </p:cNvPr>
            <p:cNvSpPr/>
            <p:nvPr userDrawn="1"/>
          </p:nvSpPr>
          <p:spPr>
            <a:xfrm>
              <a:off x="54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0" name="Rechteck 8399">
              <a:extLst>
                <a:ext uri="{FF2B5EF4-FFF2-40B4-BE49-F238E27FC236}">
                  <a16:creationId xmlns:a16="http://schemas.microsoft.com/office/drawing/2014/main" id="{EEE3FA9A-2166-4331-9103-851C054F400D}"/>
                </a:ext>
              </a:extLst>
            </p:cNvPr>
            <p:cNvSpPr/>
            <p:nvPr userDrawn="1"/>
          </p:nvSpPr>
          <p:spPr>
            <a:xfrm>
              <a:off x="55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1" name="Rechteck 8400">
              <a:extLst>
                <a:ext uri="{FF2B5EF4-FFF2-40B4-BE49-F238E27FC236}">
                  <a16:creationId xmlns:a16="http://schemas.microsoft.com/office/drawing/2014/main" id="{47841F9B-78B5-4388-A48E-7AAC100C0137}"/>
                </a:ext>
              </a:extLst>
            </p:cNvPr>
            <p:cNvSpPr/>
            <p:nvPr userDrawn="1"/>
          </p:nvSpPr>
          <p:spPr>
            <a:xfrm>
              <a:off x="57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2" name="Rechteck 8401">
              <a:extLst>
                <a:ext uri="{FF2B5EF4-FFF2-40B4-BE49-F238E27FC236}">
                  <a16:creationId xmlns:a16="http://schemas.microsoft.com/office/drawing/2014/main" id="{944232E0-E7A8-472A-A727-8D817F56BC42}"/>
                </a:ext>
              </a:extLst>
            </p:cNvPr>
            <p:cNvSpPr/>
            <p:nvPr userDrawn="1"/>
          </p:nvSpPr>
          <p:spPr>
            <a:xfrm>
              <a:off x="59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3" name="Rechteck 8402">
              <a:extLst>
                <a:ext uri="{FF2B5EF4-FFF2-40B4-BE49-F238E27FC236}">
                  <a16:creationId xmlns:a16="http://schemas.microsoft.com/office/drawing/2014/main" id="{7F925B98-C441-4B07-8E9D-47B4C0478DF8}"/>
                </a:ext>
              </a:extLst>
            </p:cNvPr>
            <p:cNvSpPr/>
            <p:nvPr userDrawn="1"/>
          </p:nvSpPr>
          <p:spPr>
            <a:xfrm>
              <a:off x="61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4" name="Rechteck 8403">
              <a:extLst>
                <a:ext uri="{FF2B5EF4-FFF2-40B4-BE49-F238E27FC236}">
                  <a16:creationId xmlns:a16="http://schemas.microsoft.com/office/drawing/2014/main" id="{5E0A9200-3881-4A8E-BFC2-C9A7CD49E27B}"/>
                </a:ext>
              </a:extLst>
            </p:cNvPr>
            <p:cNvSpPr/>
            <p:nvPr userDrawn="1"/>
          </p:nvSpPr>
          <p:spPr>
            <a:xfrm>
              <a:off x="63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5" name="Rechteck 8404">
              <a:extLst>
                <a:ext uri="{FF2B5EF4-FFF2-40B4-BE49-F238E27FC236}">
                  <a16:creationId xmlns:a16="http://schemas.microsoft.com/office/drawing/2014/main" id="{2B33E8FC-50F1-44A3-90C8-3982CAAEBB02}"/>
                </a:ext>
              </a:extLst>
            </p:cNvPr>
            <p:cNvSpPr/>
            <p:nvPr userDrawn="1"/>
          </p:nvSpPr>
          <p:spPr>
            <a:xfrm>
              <a:off x="64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6" name="Rechteck 8405">
              <a:extLst>
                <a:ext uri="{FF2B5EF4-FFF2-40B4-BE49-F238E27FC236}">
                  <a16:creationId xmlns:a16="http://schemas.microsoft.com/office/drawing/2014/main" id="{9269509F-DC06-4C5A-8B24-E9BBEEE6BE93}"/>
                </a:ext>
              </a:extLst>
            </p:cNvPr>
            <p:cNvSpPr/>
            <p:nvPr userDrawn="1"/>
          </p:nvSpPr>
          <p:spPr>
            <a:xfrm>
              <a:off x="66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7" name="Rechteck 8406">
              <a:extLst>
                <a:ext uri="{FF2B5EF4-FFF2-40B4-BE49-F238E27FC236}">
                  <a16:creationId xmlns:a16="http://schemas.microsoft.com/office/drawing/2014/main" id="{0982D367-6170-498C-AC5C-BB0DAFA8EF95}"/>
                </a:ext>
              </a:extLst>
            </p:cNvPr>
            <p:cNvSpPr/>
            <p:nvPr userDrawn="1"/>
          </p:nvSpPr>
          <p:spPr>
            <a:xfrm>
              <a:off x="68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8" name="Rechteck 8407">
              <a:extLst>
                <a:ext uri="{FF2B5EF4-FFF2-40B4-BE49-F238E27FC236}">
                  <a16:creationId xmlns:a16="http://schemas.microsoft.com/office/drawing/2014/main" id="{42CC02C7-A98A-42C6-9A0E-B93C133C1290}"/>
                </a:ext>
              </a:extLst>
            </p:cNvPr>
            <p:cNvSpPr/>
            <p:nvPr userDrawn="1"/>
          </p:nvSpPr>
          <p:spPr>
            <a:xfrm>
              <a:off x="702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09" name="Rechteck 8408">
              <a:extLst>
                <a:ext uri="{FF2B5EF4-FFF2-40B4-BE49-F238E27FC236}">
                  <a16:creationId xmlns:a16="http://schemas.microsoft.com/office/drawing/2014/main" id="{69AEB6A6-3F52-496B-93DE-5DB5A550C73F}"/>
                </a:ext>
              </a:extLst>
            </p:cNvPr>
            <p:cNvSpPr/>
            <p:nvPr userDrawn="1"/>
          </p:nvSpPr>
          <p:spPr>
            <a:xfrm>
              <a:off x="720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0" name="Rechteck 8409">
              <a:extLst>
                <a:ext uri="{FF2B5EF4-FFF2-40B4-BE49-F238E27FC236}">
                  <a16:creationId xmlns:a16="http://schemas.microsoft.com/office/drawing/2014/main" id="{6FB33A25-3FC1-4364-9A63-CB96ABAE9750}"/>
                </a:ext>
              </a:extLst>
            </p:cNvPr>
            <p:cNvSpPr/>
            <p:nvPr userDrawn="1"/>
          </p:nvSpPr>
          <p:spPr>
            <a:xfrm>
              <a:off x="738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1" name="Rechteck 8410">
              <a:extLst>
                <a:ext uri="{FF2B5EF4-FFF2-40B4-BE49-F238E27FC236}">
                  <a16:creationId xmlns:a16="http://schemas.microsoft.com/office/drawing/2014/main" id="{EAEE0DF3-4134-48A2-8486-D5DEB146CA83}"/>
                </a:ext>
              </a:extLst>
            </p:cNvPr>
            <p:cNvSpPr/>
            <p:nvPr userDrawn="1"/>
          </p:nvSpPr>
          <p:spPr>
            <a:xfrm>
              <a:off x="756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2" name="Rechteck 8411">
              <a:extLst>
                <a:ext uri="{FF2B5EF4-FFF2-40B4-BE49-F238E27FC236}">
                  <a16:creationId xmlns:a16="http://schemas.microsoft.com/office/drawing/2014/main" id="{17B2FBDE-E026-49D1-AE78-EC152397F818}"/>
                </a:ext>
              </a:extLst>
            </p:cNvPr>
            <p:cNvSpPr/>
            <p:nvPr userDrawn="1"/>
          </p:nvSpPr>
          <p:spPr>
            <a:xfrm>
              <a:off x="77400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3" name="Rechteck 8412">
              <a:extLst>
                <a:ext uri="{FF2B5EF4-FFF2-40B4-BE49-F238E27FC236}">
                  <a16:creationId xmlns:a16="http://schemas.microsoft.com/office/drawing/2014/main" id="{A02785F4-2601-4FDD-9517-23723DE3745B}"/>
                </a:ext>
              </a:extLst>
            </p:cNvPr>
            <p:cNvSpPr/>
            <p:nvPr userDrawn="1"/>
          </p:nvSpPr>
          <p:spPr>
            <a:xfrm>
              <a:off x="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4" name="Rechteck 8413">
              <a:extLst>
                <a:ext uri="{FF2B5EF4-FFF2-40B4-BE49-F238E27FC236}">
                  <a16:creationId xmlns:a16="http://schemas.microsoft.com/office/drawing/2014/main" id="{94724759-90FF-4DDE-B3D9-8C09915D2179}"/>
                </a:ext>
              </a:extLst>
            </p:cNvPr>
            <p:cNvSpPr/>
            <p:nvPr userDrawn="1"/>
          </p:nvSpPr>
          <p:spPr>
            <a:xfrm>
              <a:off x="1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5" name="Rechteck 8414">
              <a:extLst>
                <a:ext uri="{FF2B5EF4-FFF2-40B4-BE49-F238E27FC236}">
                  <a16:creationId xmlns:a16="http://schemas.microsoft.com/office/drawing/2014/main" id="{F9489C4F-08E1-47CF-8CFB-31C7E5403585}"/>
                </a:ext>
              </a:extLst>
            </p:cNvPr>
            <p:cNvSpPr/>
            <p:nvPr userDrawn="1"/>
          </p:nvSpPr>
          <p:spPr>
            <a:xfrm>
              <a:off x="3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6" name="Rechteck 8415">
              <a:extLst>
                <a:ext uri="{FF2B5EF4-FFF2-40B4-BE49-F238E27FC236}">
                  <a16:creationId xmlns:a16="http://schemas.microsoft.com/office/drawing/2014/main" id="{CACF5428-3179-4A0F-8D7E-12CC40A41D22}"/>
                </a:ext>
              </a:extLst>
            </p:cNvPr>
            <p:cNvSpPr/>
            <p:nvPr userDrawn="1"/>
          </p:nvSpPr>
          <p:spPr>
            <a:xfrm>
              <a:off x="5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7" name="Rechteck 8416">
              <a:extLst>
                <a:ext uri="{FF2B5EF4-FFF2-40B4-BE49-F238E27FC236}">
                  <a16:creationId xmlns:a16="http://schemas.microsoft.com/office/drawing/2014/main" id="{03BCAE09-0B58-4C93-9D88-5707DFDF1F87}"/>
                </a:ext>
              </a:extLst>
            </p:cNvPr>
            <p:cNvSpPr/>
            <p:nvPr userDrawn="1"/>
          </p:nvSpPr>
          <p:spPr>
            <a:xfrm>
              <a:off x="7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8" name="Rechteck 8417">
              <a:extLst>
                <a:ext uri="{FF2B5EF4-FFF2-40B4-BE49-F238E27FC236}">
                  <a16:creationId xmlns:a16="http://schemas.microsoft.com/office/drawing/2014/main" id="{4C1929F8-374F-4E27-A930-D25D511CA2AB}"/>
                </a:ext>
              </a:extLst>
            </p:cNvPr>
            <p:cNvSpPr/>
            <p:nvPr userDrawn="1"/>
          </p:nvSpPr>
          <p:spPr>
            <a:xfrm>
              <a:off x="9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19" name="Rechteck 8418">
              <a:extLst>
                <a:ext uri="{FF2B5EF4-FFF2-40B4-BE49-F238E27FC236}">
                  <a16:creationId xmlns:a16="http://schemas.microsoft.com/office/drawing/2014/main" id="{C67D4BB2-AA82-4657-9414-E1494D2CFC72}"/>
                </a:ext>
              </a:extLst>
            </p:cNvPr>
            <p:cNvSpPr/>
            <p:nvPr userDrawn="1"/>
          </p:nvSpPr>
          <p:spPr>
            <a:xfrm>
              <a:off x="10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0" name="Rechteck 8419">
              <a:extLst>
                <a:ext uri="{FF2B5EF4-FFF2-40B4-BE49-F238E27FC236}">
                  <a16:creationId xmlns:a16="http://schemas.microsoft.com/office/drawing/2014/main" id="{1E8F373B-ADD5-4720-9765-9239C3FD9A0D}"/>
                </a:ext>
              </a:extLst>
            </p:cNvPr>
            <p:cNvSpPr/>
            <p:nvPr userDrawn="1"/>
          </p:nvSpPr>
          <p:spPr>
            <a:xfrm>
              <a:off x="12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1" name="Rechteck 8420">
              <a:extLst>
                <a:ext uri="{FF2B5EF4-FFF2-40B4-BE49-F238E27FC236}">
                  <a16:creationId xmlns:a16="http://schemas.microsoft.com/office/drawing/2014/main" id="{DDB757C4-3893-449B-B7B5-AD480A787BF2}"/>
                </a:ext>
              </a:extLst>
            </p:cNvPr>
            <p:cNvSpPr/>
            <p:nvPr userDrawn="1"/>
          </p:nvSpPr>
          <p:spPr>
            <a:xfrm>
              <a:off x="14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2" name="Rechteck 8421">
              <a:extLst>
                <a:ext uri="{FF2B5EF4-FFF2-40B4-BE49-F238E27FC236}">
                  <a16:creationId xmlns:a16="http://schemas.microsoft.com/office/drawing/2014/main" id="{7EDF7487-B3B8-4C92-80E7-E5893D85234A}"/>
                </a:ext>
              </a:extLst>
            </p:cNvPr>
            <p:cNvSpPr/>
            <p:nvPr userDrawn="1"/>
          </p:nvSpPr>
          <p:spPr>
            <a:xfrm>
              <a:off x="16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3" name="Rechteck 8422">
              <a:extLst>
                <a:ext uri="{FF2B5EF4-FFF2-40B4-BE49-F238E27FC236}">
                  <a16:creationId xmlns:a16="http://schemas.microsoft.com/office/drawing/2014/main" id="{BDD880B6-DB32-4240-B543-CDEE2180B997}"/>
                </a:ext>
              </a:extLst>
            </p:cNvPr>
            <p:cNvSpPr/>
            <p:nvPr userDrawn="1"/>
          </p:nvSpPr>
          <p:spPr>
            <a:xfrm>
              <a:off x="18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4" name="Rechteck 8423">
              <a:extLst>
                <a:ext uri="{FF2B5EF4-FFF2-40B4-BE49-F238E27FC236}">
                  <a16:creationId xmlns:a16="http://schemas.microsoft.com/office/drawing/2014/main" id="{E388F4CE-EB51-4905-A79C-50381FBA7F48}"/>
                </a:ext>
              </a:extLst>
            </p:cNvPr>
            <p:cNvSpPr/>
            <p:nvPr userDrawn="1"/>
          </p:nvSpPr>
          <p:spPr>
            <a:xfrm>
              <a:off x="19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5" name="Rechteck 8424">
              <a:extLst>
                <a:ext uri="{FF2B5EF4-FFF2-40B4-BE49-F238E27FC236}">
                  <a16:creationId xmlns:a16="http://schemas.microsoft.com/office/drawing/2014/main" id="{BA8A2B33-7C79-4D43-BD94-9C811866FA2F}"/>
                </a:ext>
              </a:extLst>
            </p:cNvPr>
            <p:cNvSpPr/>
            <p:nvPr userDrawn="1"/>
          </p:nvSpPr>
          <p:spPr>
            <a:xfrm>
              <a:off x="21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6" name="Rechteck 8425">
              <a:extLst>
                <a:ext uri="{FF2B5EF4-FFF2-40B4-BE49-F238E27FC236}">
                  <a16:creationId xmlns:a16="http://schemas.microsoft.com/office/drawing/2014/main" id="{7A067BA8-48BD-42FC-AF78-D0BD746DBE24}"/>
                </a:ext>
              </a:extLst>
            </p:cNvPr>
            <p:cNvSpPr/>
            <p:nvPr userDrawn="1"/>
          </p:nvSpPr>
          <p:spPr>
            <a:xfrm>
              <a:off x="23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7" name="Rechteck 8426">
              <a:extLst>
                <a:ext uri="{FF2B5EF4-FFF2-40B4-BE49-F238E27FC236}">
                  <a16:creationId xmlns:a16="http://schemas.microsoft.com/office/drawing/2014/main" id="{3139DB6E-FEAA-4E9E-BB3F-D4D60992F6E5}"/>
                </a:ext>
              </a:extLst>
            </p:cNvPr>
            <p:cNvSpPr/>
            <p:nvPr userDrawn="1"/>
          </p:nvSpPr>
          <p:spPr>
            <a:xfrm>
              <a:off x="25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8" name="Rechteck 8427">
              <a:extLst>
                <a:ext uri="{FF2B5EF4-FFF2-40B4-BE49-F238E27FC236}">
                  <a16:creationId xmlns:a16="http://schemas.microsoft.com/office/drawing/2014/main" id="{BFE611FD-D482-452C-87B1-D206BA80D480}"/>
                </a:ext>
              </a:extLst>
            </p:cNvPr>
            <p:cNvSpPr/>
            <p:nvPr userDrawn="1"/>
          </p:nvSpPr>
          <p:spPr>
            <a:xfrm>
              <a:off x="27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29" name="Rechteck 8428">
              <a:extLst>
                <a:ext uri="{FF2B5EF4-FFF2-40B4-BE49-F238E27FC236}">
                  <a16:creationId xmlns:a16="http://schemas.microsoft.com/office/drawing/2014/main" id="{E971D57E-9344-4EC4-84B8-E66F49A17244}"/>
                </a:ext>
              </a:extLst>
            </p:cNvPr>
            <p:cNvSpPr/>
            <p:nvPr userDrawn="1"/>
          </p:nvSpPr>
          <p:spPr>
            <a:xfrm>
              <a:off x="28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0" name="Rechteck 8429">
              <a:extLst>
                <a:ext uri="{FF2B5EF4-FFF2-40B4-BE49-F238E27FC236}">
                  <a16:creationId xmlns:a16="http://schemas.microsoft.com/office/drawing/2014/main" id="{41622ED9-1729-41C6-9C9E-5EF5131E6ABB}"/>
                </a:ext>
              </a:extLst>
            </p:cNvPr>
            <p:cNvSpPr/>
            <p:nvPr userDrawn="1"/>
          </p:nvSpPr>
          <p:spPr>
            <a:xfrm>
              <a:off x="30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1" name="Rechteck 8430">
              <a:extLst>
                <a:ext uri="{FF2B5EF4-FFF2-40B4-BE49-F238E27FC236}">
                  <a16:creationId xmlns:a16="http://schemas.microsoft.com/office/drawing/2014/main" id="{D71D57D8-E3D6-41B9-9EEA-7874ACCD29EC}"/>
                </a:ext>
              </a:extLst>
            </p:cNvPr>
            <p:cNvSpPr/>
            <p:nvPr userDrawn="1"/>
          </p:nvSpPr>
          <p:spPr>
            <a:xfrm>
              <a:off x="32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2" name="Rechteck 8431">
              <a:extLst>
                <a:ext uri="{FF2B5EF4-FFF2-40B4-BE49-F238E27FC236}">
                  <a16:creationId xmlns:a16="http://schemas.microsoft.com/office/drawing/2014/main" id="{4F1208FD-4695-4D91-9A29-0A8706E05069}"/>
                </a:ext>
              </a:extLst>
            </p:cNvPr>
            <p:cNvSpPr/>
            <p:nvPr userDrawn="1"/>
          </p:nvSpPr>
          <p:spPr>
            <a:xfrm>
              <a:off x="34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3" name="Rechteck 8432">
              <a:extLst>
                <a:ext uri="{FF2B5EF4-FFF2-40B4-BE49-F238E27FC236}">
                  <a16:creationId xmlns:a16="http://schemas.microsoft.com/office/drawing/2014/main" id="{0390A0E0-5111-4598-8B28-92F3B2EE83C9}"/>
                </a:ext>
              </a:extLst>
            </p:cNvPr>
            <p:cNvSpPr/>
            <p:nvPr userDrawn="1"/>
          </p:nvSpPr>
          <p:spPr>
            <a:xfrm>
              <a:off x="36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4" name="Rechteck 8433">
              <a:extLst>
                <a:ext uri="{FF2B5EF4-FFF2-40B4-BE49-F238E27FC236}">
                  <a16:creationId xmlns:a16="http://schemas.microsoft.com/office/drawing/2014/main" id="{38C75D4F-65E0-4851-B2C6-274AF35B60F8}"/>
                </a:ext>
              </a:extLst>
            </p:cNvPr>
            <p:cNvSpPr/>
            <p:nvPr userDrawn="1"/>
          </p:nvSpPr>
          <p:spPr>
            <a:xfrm>
              <a:off x="37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5" name="Rechteck 8434">
              <a:extLst>
                <a:ext uri="{FF2B5EF4-FFF2-40B4-BE49-F238E27FC236}">
                  <a16:creationId xmlns:a16="http://schemas.microsoft.com/office/drawing/2014/main" id="{9D3140C8-7F8B-455C-8023-A281699B2B33}"/>
                </a:ext>
              </a:extLst>
            </p:cNvPr>
            <p:cNvSpPr/>
            <p:nvPr userDrawn="1"/>
          </p:nvSpPr>
          <p:spPr>
            <a:xfrm>
              <a:off x="39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6" name="Rechteck 8435">
              <a:extLst>
                <a:ext uri="{FF2B5EF4-FFF2-40B4-BE49-F238E27FC236}">
                  <a16:creationId xmlns:a16="http://schemas.microsoft.com/office/drawing/2014/main" id="{AB999E5C-2651-489D-BB0C-F637E64A349B}"/>
                </a:ext>
              </a:extLst>
            </p:cNvPr>
            <p:cNvSpPr/>
            <p:nvPr userDrawn="1"/>
          </p:nvSpPr>
          <p:spPr>
            <a:xfrm>
              <a:off x="41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7" name="Rechteck 8436">
              <a:extLst>
                <a:ext uri="{FF2B5EF4-FFF2-40B4-BE49-F238E27FC236}">
                  <a16:creationId xmlns:a16="http://schemas.microsoft.com/office/drawing/2014/main" id="{02539ADC-FCDE-4E83-9D6B-1D8BA3F5E002}"/>
                </a:ext>
              </a:extLst>
            </p:cNvPr>
            <p:cNvSpPr/>
            <p:nvPr userDrawn="1"/>
          </p:nvSpPr>
          <p:spPr>
            <a:xfrm>
              <a:off x="43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8" name="Rechteck 8437">
              <a:extLst>
                <a:ext uri="{FF2B5EF4-FFF2-40B4-BE49-F238E27FC236}">
                  <a16:creationId xmlns:a16="http://schemas.microsoft.com/office/drawing/2014/main" id="{3B513706-2102-4E25-B884-2E92590067E5}"/>
                </a:ext>
              </a:extLst>
            </p:cNvPr>
            <p:cNvSpPr/>
            <p:nvPr userDrawn="1"/>
          </p:nvSpPr>
          <p:spPr>
            <a:xfrm>
              <a:off x="45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39" name="Rechteck 8438">
              <a:extLst>
                <a:ext uri="{FF2B5EF4-FFF2-40B4-BE49-F238E27FC236}">
                  <a16:creationId xmlns:a16="http://schemas.microsoft.com/office/drawing/2014/main" id="{2A1A4B00-DB31-4906-B742-1B8FC79E7290}"/>
                </a:ext>
              </a:extLst>
            </p:cNvPr>
            <p:cNvSpPr/>
            <p:nvPr userDrawn="1"/>
          </p:nvSpPr>
          <p:spPr>
            <a:xfrm>
              <a:off x="46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0" name="Rechteck 8439">
              <a:extLst>
                <a:ext uri="{FF2B5EF4-FFF2-40B4-BE49-F238E27FC236}">
                  <a16:creationId xmlns:a16="http://schemas.microsoft.com/office/drawing/2014/main" id="{C1B0A1F3-E6E3-402E-BDAB-8F2ACC9A7835}"/>
                </a:ext>
              </a:extLst>
            </p:cNvPr>
            <p:cNvSpPr/>
            <p:nvPr userDrawn="1"/>
          </p:nvSpPr>
          <p:spPr>
            <a:xfrm>
              <a:off x="48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1" name="Rechteck 8440">
              <a:extLst>
                <a:ext uri="{FF2B5EF4-FFF2-40B4-BE49-F238E27FC236}">
                  <a16:creationId xmlns:a16="http://schemas.microsoft.com/office/drawing/2014/main" id="{277F0E88-E302-4F72-833D-264E9948148C}"/>
                </a:ext>
              </a:extLst>
            </p:cNvPr>
            <p:cNvSpPr/>
            <p:nvPr userDrawn="1"/>
          </p:nvSpPr>
          <p:spPr>
            <a:xfrm>
              <a:off x="50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2" name="Rechteck 8441">
              <a:extLst>
                <a:ext uri="{FF2B5EF4-FFF2-40B4-BE49-F238E27FC236}">
                  <a16:creationId xmlns:a16="http://schemas.microsoft.com/office/drawing/2014/main" id="{CB67936B-2A05-4C58-9A8F-5125385A9713}"/>
                </a:ext>
              </a:extLst>
            </p:cNvPr>
            <p:cNvSpPr/>
            <p:nvPr userDrawn="1"/>
          </p:nvSpPr>
          <p:spPr>
            <a:xfrm>
              <a:off x="52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3" name="Rechteck 8442">
              <a:extLst>
                <a:ext uri="{FF2B5EF4-FFF2-40B4-BE49-F238E27FC236}">
                  <a16:creationId xmlns:a16="http://schemas.microsoft.com/office/drawing/2014/main" id="{C2A9ECA5-D350-4FA8-80F2-0DFA133C9924}"/>
                </a:ext>
              </a:extLst>
            </p:cNvPr>
            <p:cNvSpPr/>
            <p:nvPr userDrawn="1"/>
          </p:nvSpPr>
          <p:spPr>
            <a:xfrm>
              <a:off x="54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4" name="Rechteck 8443">
              <a:extLst>
                <a:ext uri="{FF2B5EF4-FFF2-40B4-BE49-F238E27FC236}">
                  <a16:creationId xmlns:a16="http://schemas.microsoft.com/office/drawing/2014/main" id="{BDFF2C07-A75D-4B56-A0EB-5368842D10DB}"/>
                </a:ext>
              </a:extLst>
            </p:cNvPr>
            <p:cNvSpPr/>
            <p:nvPr userDrawn="1"/>
          </p:nvSpPr>
          <p:spPr>
            <a:xfrm>
              <a:off x="55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5" name="Rechteck 8444">
              <a:extLst>
                <a:ext uri="{FF2B5EF4-FFF2-40B4-BE49-F238E27FC236}">
                  <a16:creationId xmlns:a16="http://schemas.microsoft.com/office/drawing/2014/main" id="{8BA678FA-C2DF-4121-8A48-E246BB3ADDA4}"/>
                </a:ext>
              </a:extLst>
            </p:cNvPr>
            <p:cNvSpPr/>
            <p:nvPr userDrawn="1"/>
          </p:nvSpPr>
          <p:spPr>
            <a:xfrm>
              <a:off x="57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6" name="Rechteck 8445">
              <a:extLst>
                <a:ext uri="{FF2B5EF4-FFF2-40B4-BE49-F238E27FC236}">
                  <a16:creationId xmlns:a16="http://schemas.microsoft.com/office/drawing/2014/main" id="{C658F23E-4D6C-4712-9F76-DD6BB39890D9}"/>
                </a:ext>
              </a:extLst>
            </p:cNvPr>
            <p:cNvSpPr/>
            <p:nvPr userDrawn="1"/>
          </p:nvSpPr>
          <p:spPr>
            <a:xfrm>
              <a:off x="59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7" name="Rechteck 8446">
              <a:extLst>
                <a:ext uri="{FF2B5EF4-FFF2-40B4-BE49-F238E27FC236}">
                  <a16:creationId xmlns:a16="http://schemas.microsoft.com/office/drawing/2014/main" id="{AEB6A127-F41B-49AB-A9EE-F7544A420FBC}"/>
                </a:ext>
              </a:extLst>
            </p:cNvPr>
            <p:cNvSpPr/>
            <p:nvPr userDrawn="1"/>
          </p:nvSpPr>
          <p:spPr>
            <a:xfrm>
              <a:off x="61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8" name="Rechteck 8447">
              <a:extLst>
                <a:ext uri="{FF2B5EF4-FFF2-40B4-BE49-F238E27FC236}">
                  <a16:creationId xmlns:a16="http://schemas.microsoft.com/office/drawing/2014/main" id="{08E58CED-67A7-49AB-B097-61BB7C3E1914}"/>
                </a:ext>
              </a:extLst>
            </p:cNvPr>
            <p:cNvSpPr/>
            <p:nvPr userDrawn="1"/>
          </p:nvSpPr>
          <p:spPr>
            <a:xfrm>
              <a:off x="63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49" name="Rechteck 8448">
              <a:extLst>
                <a:ext uri="{FF2B5EF4-FFF2-40B4-BE49-F238E27FC236}">
                  <a16:creationId xmlns:a16="http://schemas.microsoft.com/office/drawing/2014/main" id="{A23F0D8C-0B76-42B4-B0D6-6BDD6AA10F03}"/>
                </a:ext>
              </a:extLst>
            </p:cNvPr>
            <p:cNvSpPr/>
            <p:nvPr userDrawn="1"/>
          </p:nvSpPr>
          <p:spPr>
            <a:xfrm>
              <a:off x="64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0" name="Rechteck 8449">
              <a:extLst>
                <a:ext uri="{FF2B5EF4-FFF2-40B4-BE49-F238E27FC236}">
                  <a16:creationId xmlns:a16="http://schemas.microsoft.com/office/drawing/2014/main" id="{4778656A-BDAD-45FE-9048-5A661CCBDABC}"/>
                </a:ext>
              </a:extLst>
            </p:cNvPr>
            <p:cNvSpPr/>
            <p:nvPr userDrawn="1"/>
          </p:nvSpPr>
          <p:spPr>
            <a:xfrm>
              <a:off x="66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1" name="Rechteck 8450">
              <a:extLst>
                <a:ext uri="{FF2B5EF4-FFF2-40B4-BE49-F238E27FC236}">
                  <a16:creationId xmlns:a16="http://schemas.microsoft.com/office/drawing/2014/main" id="{CDACB4B0-B293-4E42-8335-4A4116ADD03E}"/>
                </a:ext>
              </a:extLst>
            </p:cNvPr>
            <p:cNvSpPr/>
            <p:nvPr userDrawn="1"/>
          </p:nvSpPr>
          <p:spPr>
            <a:xfrm>
              <a:off x="68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2" name="Rechteck 8451">
              <a:extLst>
                <a:ext uri="{FF2B5EF4-FFF2-40B4-BE49-F238E27FC236}">
                  <a16:creationId xmlns:a16="http://schemas.microsoft.com/office/drawing/2014/main" id="{2AC43DA4-9717-4921-AA6A-334335F30413}"/>
                </a:ext>
              </a:extLst>
            </p:cNvPr>
            <p:cNvSpPr/>
            <p:nvPr userDrawn="1"/>
          </p:nvSpPr>
          <p:spPr>
            <a:xfrm>
              <a:off x="702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3" name="Rechteck 8452">
              <a:extLst>
                <a:ext uri="{FF2B5EF4-FFF2-40B4-BE49-F238E27FC236}">
                  <a16:creationId xmlns:a16="http://schemas.microsoft.com/office/drawing/2014/main" id="{57394CD7-58B8-413B-89B8-2862A8277F47}"/>
                </a:ext>
              </a:extLst>
            </p:cNvPr>
            <p:cNvSpPr/>
            <p:nvPr userDrawn="1"/>
          </p:nvSpPr>
          <p:spPr>
            <a:xfrm>
              <a:off x="720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4" name="Rechteck 8453">
              <a:extLst>
                <a:ext uri="{FF2B5EF4-FFF2-40B4-BE49-F238E27FC236}">
                  <a16:creationId xmlns:a16="http://schemas.microsoft.com/office/drawing/2014/main" id="{15AE38D8-E1E8-44DE-B842-3E52B9D364BD}"/>
                </a:ext>
              </a:extLst>
            </p:cNvPr>
            <p:cNvSpPr/>
            <p:nvPr userDrawn="1"/>
          </p:nvSpPr>
          <p:spPr>
            <a:xfrm>
              <a:off x="738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5" name="Rechteck 8454">
              <a:extLst>
                <a:ext uri="{FF2B5EF4-FFF2-40B4-BE49-F238E27FC236}">
                  <a16:creationId xmlns:a16="http://schemas.microsoft.com/office/drawing/2014/main" id="{1ABBCC12-2F0C-4A16-B27F-CF8A0EB7C04F}"/>
                </a:ext>
              </a:extLst>
            </p:cNvPr>
            <p:cNvSpPr/>
            <p:nvPr userDrawn="1"/>
          </p:nvSpPr>
          <p:spPr>
            <a:xfrm>
              <a:off x="756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6" name="Rechteck 8455">
              <a:extLst>
                <a:ext uri="{FF2B5EF4-FFF2-40B4-BE49-F238E27FC236}">
                  <a16:creationId xmlns:a16="http://schemas.microsoft.com/office/drawing/2014/main" id="{E656E739-3FF1-461D-9C6F-966BEB33105A}"/>
                </a:ext>
              </a:extLst>
            </p:cNvPr>
            <p:cNvSpPr/>
            <p:nvPr userDrawn="1"/>
          </p:nvSpPr>
          <p:spPr>
            <a:xfrm>
              <a:off x="77400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7" name="Rechteck 8456">
              <a:extLst>
                <a:ext uri="{FF2B5EF4-FFF2-40B4-BE49-F238E27FC236}">
                  <a16:creationId xmlns:a16="http://schemas.microsoft.com/office/drawing/2014/main" id="{8EAB330B-8257-4853-B5FC-6C5A97784906}"/>
                </a:ext>
              </a:extLst>
            </p:cNvPr>
            <p:cNvSpPr/>
            <p:nvPr userDrawn="1"/>
          </p:nvSpPr>
          <p:spPr>
            <a:xfrm>
              <a:off x="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8" name="Rechteck 8457">
              <a:extLst>
                <a:ext uri="{FF2B5EF4-FFF2-40B4-BE49-F238E27FC236}">
                  <a16:creationId xmlns:a16="http://schemas.microsoft.com/office/drawing/2014/main" id="{BF3DE54F-68F9-4700-8442-EF2EEA0BD77B}"/>
                </a:ext>
              </a:extLst>
            </p:cNvPr>
            <p:cNvSpPr/>
            <p:nvPr userDrawn="1"/>
          </p:nvSpPr>
          <p:spPr>
            <a:xfrm>
              <a:off x="1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59" name="Rechteck 8458">
              <a:extLst>
                <a:ext uri="{FF2B5EF4-FFF2-40B4-BE49-F238E27FC236}">
                  <a16:creationId xmlns:a16="http://schemas.microsoft.com/office/drawing/2014/main" id="{A889DFD4-572E-4FD3-BBAF-370E30EB6B51}"/>
                </a:ext>
              </a:extLst>
            </p:cNvPr>
            <p:cNvSpPr/>
            <p:nvPr userDrawn="1"/>
          </p:nvSpPr>
          <p:spPr>
            <a:xfrm>
              <a:off x="3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0" name="Rechteck 8459">
              <a:extLst>
                <a:ext uri="{FF2B5EF4-FFF2-40B4-BE49-F238E27FC236}">
                  <a16:creationId xmlns:a16="http://schemas.microsoft.com/office/drawing/2014/main" id="{29E7AEDA-801C-4D7E-A779-71E1F8CE31A5}"/>
                </a:ext>
              </a:extLst>
            </p:cNvPr>
            <p:cNvSpPr/>
            <p:nvPr userDrawn="1"/>
          </p:nvSpPr>
          <p:spPr>
            <a:xfrm>
              <a:off x="5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1" name="Rechteck 8460">
              <a:extLst>
                <a:ext uri="{FF2B5EF4-FFF2-40B4-BE49-F238E27FC236}">
                  <a16:creationId xmlns:a16="http://schemas.microsoft.com/office/drawing/2014/main" id="{C19295D3-842A-471D-8639-F635A6B028D7}"/>
                </a:ext>
              </a:extLst>
            </p:cNvPr>
            <p:cNvSpPr/>
            <p:nvPr userDrawn="1"/>
          </p:nvSpPr>
          <p:spPr>
            <a:xfrm>
              <a:off x="7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2" name="Rechteck 8461">
              <a:extLst>
                <a:ext uri="{FF2B5EF4-FFF2-40B4-BE49-F238E27FC236}">
                  <a16:creationId xmlns:a16="http://schemas.microsoft.com/office/drawing/2014/main" id="{7B51B7BD-B594-4625-860B-8D94406CCFFF}"/>
                </a:ext>
              </a:extLst>
            </p:cNvPr>
            <p:cNvSpPr/>
            <p:nvPr userDrawn="1"/>
          </p:nvSpPr>
          <p:spPr>
            <a:xfrm>
              <a:off x="9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3" name="Rechteck 8462">
              <a:extLst>
                <a:ext uri="{FF2B5EF4-FFF2-40B4-BE49-F238E27FC236}">
                  <a16:creationId xmlns:a16="http://schemas.microsoft.com/office/drawing/2014/main" id="{EBD374FC-2A60-4331-9570-13420E1575EE}"/>
                </a:ext>
              </a:extLst>
            </p:cNvPr>
            <p:cNvSpPr/>
            <p:nvPr userDrawn="1"/>
          </p:nvSpPr>
          <p:spPr>
            <a:xfrm>
              <a:off x="10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4" name="Rechteck 8463">
              <a:extLst>
                <a:ext uri="{FF2B5EF4-FFF2-40B4-BE49-F238E27FC236}">
                  <a16:creationId xmlns:a16="http://schemas.microsoft.com/office/drawing/2014/main" id="{EB6E5899-E45D-41AD-8BAC-370D1E56E0C5}"/>
                </a:ext>
              </a:extLst>
            </p:cNvPr>
            <p:cNvSpPr/>
            <p:nvPr userDrawn="1"/>
          </p:nvSpPr>
          <p:spPr>
            <a:xfrm>
              <a:off x="12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5" name="Rechteck 8464">
              <a:extLst>
                <a:ext uri="{FF2B5EF4-FFF2-40B4-BE49-F238E27FC236}">
                  <a16:creationId xmlns:a16="http://schemas.microsoft.com/office/drawing/2014/main" id="{9758DDE2-196F-4A2D-ABDD-9D29C6D26C22}"/>
                </a:ext>
              </a:extLst>
            </p:cNvPr>
            <p:cNvSpPr/>
            <p:nvPr userDrawn="1"/>
          </p:nvSpPr>
          <p:spPr>
            <a:xfrm>
              <a:off x="14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6" name="Rechteck 8465">
              <a:extLst>
                <a:ext uri="{FF2B5EF4-FFF2-40B4-BE49-F238E27FC236}">
                  <a16:creationId xmlns:a16="http://schemas.microsoft.com/office/drawing/2014/main" id="{4DCEA68D-4991-475D-B258-1C34699C0003}"/>
                </a:ext>
              </a:extLst>
            </p:cNvPr>
            <p:cNvSpPr/>
            <p:nvPr userDrawn="1"/>
          </p:nvSpPr>
          <p:spPr>
            <a:xfrm>
              <a:off x="16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7" name="Rechteck 8466">
              <a:extLst>
                <a:ext uri="{FF2B5EF4-FFF2-40B4-BE49-F238E27FC236}">
                  <a16:creationId xmlns:a16="http://schemas.microsoft.com/office/drawing/2014/main" id="{05FD044A-2258-4535-8583-086D7A338611}"/>
                </a:ext>
              </a:extLst>
            </p:cNvPr>
            <p:cNvSpPr/>
            <p:nvPr userDrawn="1"/>
          </p:nvSpPr>
          <p:spPr>
            <a:xfrm>
              <a:off x="18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8" name="Rechteck 8467">
              <a:extLst>
                <a:ext uri="{FF2B5EF4-FFF2-40B4-BE49-F238E27FC236}">
                  <a16:creationId xmlns:a16="http://schemas.microsoft.com/office/drawing/2014/main" id="{464C4965-A3CC-4389-8D1D-2936BBD6B055}"/>
                </a:ext>
              </a:extLst>
            </p:cNvPr>
            <p:cNvSpPr/>
            <p:nvPr userDrawn="1"/>
          </p:nvSpPr>
          <p:spPr>
            <a:xfrm>
              <a:off x="19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69" name="Rechteck 8468">
              <a:extLst>
                <a:ext uri="{FF2B5EF4-FFF2-40B4-BE49-F238E27FC236}">
                  <a16:creationId xmlns:a16="http://schemas.microsoft.com/office/drawing/2014/main" id="{DED6752F-4DB1-4238-96A0-4CD5F4963CD7}"/>
                </a:ext>
              </a:extLst>
            </p:cNvPr>
            <p:cNvSpPr/>
            <p:nvPr userDrawn="1"/>
          </p:nvSpPr>
          <p:spPr>
            <a:xfrm>
              <a:off x="21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0" name="Rechteck 8469">
              <a:extLst>
                <a:ext uri="{FF2B5EF4-FFF2-40B4-BE49-F238E27FC236}">
                  <a16:creationId xmlns:a16="http://schemas.microsoft.com/office/drawing/2014/main" id="{0AB08281-4511-4776-8A16-C5AEFDE60B55}"/>
                </a:ext>
              </a:extLst>
            </p:cNvPr>
            <p:cNvSpPr/>
            <p:nvPr userDrawn="1"/>
          </p:nvSpPr>
          <p:spPr>
            <a:xfrm>
              <a:off x="23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1" name="Rechteck 8470">
              <a:extLst>
                <a:ext uri="{FF2B5EF4-FFF2-40B4-BE49-F238E27FC236}">
                  <a16:creationId xmlns:a16="http://schemas.microsoft.com/office/drawing/2014/main" id="{A945BD35-0D42-4601-9FF3-89A46B201FE2}"/>
                </a:ext>
              </a:extLst>
            </p:cNvPr>
            <p:cNvSpPr/>
            <p:nvPr userDrawn="1"/>
          </p:nvSpPr>
          <p:spPr>
            <a:xfrm>
              <a:off x="25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2" name="Rechteck 8471">
              <a:extLst>
                <a:ext uri="{FF2B5EF4-FFF2-40B4-BE49-F238E27FC236}">
                  <a16:creationId xmlns:a16="http://schemas.microsoft.com/office/drawing/2014/main" id="{3859F453-263D-489D-8483-7BB1DB93FD21}"/>
                </a:ext>
              </a:extLst>
            </p:cNvPr>
            <p:cNvSpPr/>
            <p:nvPr userDrawn="1"/>
          </p:nvSpPr>
          <p:spPr>
            <a:xfrm>
              <a:off x="27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3" name="Rechteck 8472">
              <a:extLst>
                <a:ext uri="{FF2B5EF4-FFF2-40B4-BE49-F238E27FC236}">
                  <a16:creationId xmlns:a16="http://schemas.microsoft.com/office/drawing/2014/main" id="{B7BA4D63-560E-44BE-B528-C0690D595636}"/>
                </a:ext>
              </a:extLst>
            </p:cNvPr>
            <p:cNvSpPr/>
            <p:nvPr userDrawn="1"/>
          </p:nvSpPr>
          <p:spPr>
            <a:xfrm>
              <a:off x="28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4" name="Rechteck 8473">
              <a:extLst>
                <a:ext uri="{FF2B5EF4-FFF2-40B4-BE49-F238E27FC236}">
                  <a16:creationId xmlns:a16="http://schemas.microsoft.com/office/drawing/2014/main" id="{E3DC4134-60AE-4CBB-B1D0-41F857B92A3A}"/>
                </a:ext>
              </a:extLst>
            </p:cNvPr>
            <p:cNvSpPr/>
            <p:nvPr userDrawn="1"/>
          </p:nvSpPr>
          <p:spPr>
            <a:xfrm>
              <a:off x="30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5" name="Rechteck 8474">
              <a:extLst>
                <a:ext uri="{FF2B5EF4-FFF2-40B4-BE49-F238E27FC236}">
                  <a16:creationId xmlns:a16="http://schemas.microsoft.com/office/drawing/2014/main" id="{775143C0-553F-4982-B606-00032E6A66E1}"/>
                </a:ext>
              </a:extLst>
            </p:cNvPr>
            <p:cNvSpPr/>
            <p:nvPr userDrawn="1"/>
          </p:nvSpPr>
          <p:spPr>
            <a:xfrm>
              <a:off x="32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6" name="Rechteck 8475">
              <a:extLst>
                <a:ext uri="{FF2B5EF4-FFF2-40B4-BE49-F238E27FC236}">
                  <a16:creationId xmlns:a16="http://schemas.microsoft.com/office/drawing/2014/main" id="{E160E8EE-6578-4B54-A209-00185F29B4D6}"/>
                </a:ext>
              </a:extLst>
            </p:cNvPr>
            <p:cNvSpPr/>
            <p:nvPr userDrawn="1"/>
          </p:nvSpPr>
          <p:spPr>
            <a:xfrm>
              <a:off x="34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7" name="Rechteck 8476">
              <a:extLst>
                <a:ext uri="{FF2B5EF4-FFF2-40B4-BE49-F238E27FC236}">
                  <a16:creationId xmlns:a16="http://schemas.microsoft.com/office/drawing/2014/main" id="{8C121DBF-1E9A-49CA-8E3A-B75C391D4DEE}"/>
                </a:ext>
              </a:extLst>
            </p:cNvPr>
            <p:cNvSpPr/>
            <p:nvPr userDrawn="1"/>
          </p:nvSpPr>
          <p:spPr>
            <a:xfrm>
              <a:off x="36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8" name="Rechteck 8477">
              <a:extLst>
                <a:ext uri="{FF2B5EF4-FFF2-40B4-BE49-F238E27FC236}">
                  <a16:creationId xmlns:a16="http://schemas.microsoft.com/office/drawing/2014/main" id="{42D9EF03-5E0A-40AE-95E2-697A285B35AC}"/>
                </a:ext>
              </a:extLst>
            </p:cNvPr>
            <p:cNvSpPr/>
            <p:nvPr userDrawn="1"/>
          </p:nvSpPr>
          <p:spPr>
            <a:xfrm>
              <a:off x="37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79" name="Rechteck 8478">
              <a:extLst>
                <a:ext uri="{FF2B5EF4-FFF2-40B4-BE49-F238E27FC236}">
                  <a16:creationId xmlns:a16="http://schemas.microsoft.com/office/drawing/2014/main" id="{A55E3AC0-27F1-4A3A-81F5-1E49FC2AB9F7}"/>
                </a:ext>
              </a:extLst>
            </p:cNvPr>
            <p:cNvSpPr/>
            <p:nvPr userDrawn="1"/>
          </p:nvSpPr>
          <p:spPr>
            <a:xfrm>
              <a:off x="39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0" name="Rechteck 8479">
              <a:extLst>
                <a:ext uri="{FF2B5EF4-FFF2-40B4-BE49-F238E27FC236}">
                  <a16:creationId xmlns:a16="http://schemas.microsoft.com/office/drawing/2014/main" id="{F19BEC1E-9276-4284-B724-26DA6B924712}"/>
                </a:ext>
              </a:extLst>
            </p:cNvPr>
            <p:cNvSpPr/>
            <p:nvPr userDrawn="1"/>
          </p:nvSpPr>
          <p:spPr>
            <a:xfrm>
              <a:off x="41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1" name="Rechteck 8480">
              <a:extLst>
                <a:ext uri="{FF2B5EF4-FFF2-40B4-BE49-F238E27FC236}">
                  <a16:creationId xmlns:a16="http://schemas.microsoft.com/office/drawing/2014/main" id="{5A96ADE4-B232-44B7-8999-1BB2BB7D2898}"/>
                </a:ext>
              </a:extLst>
            </p:cNvPr>
            <p:cNvSpPr/>
            <p:nvPr userDrawn="1"/>
          </p:nvSpPr>
          <p:spPr>
            <a:xfrm>
              <a:off x="43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2" name="Rechteck 8481">
              <a:extLst>
                <a:ext uri="{FF2B5EF4-FFF2-40B4-BE49-F238E27FC236}">
                  <a16:creationId xmlns:a16="http://schemas.microsoft.com/office/drawing/2014/main" id="{691FFEA2-1FC8-46C4-AA25-CAEF29B6877B}"/>
                </a:ext>
              </a:extLst>
            </p:cNvPr>
            <p:cNvSpPr/>
            <p:nvPr userDrawn="1"/>
          </p:nvSpPr>
          <p:spPr>
            <a:xfrm>
              <a:off x="45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3" name="Rechteck 8482">
              <a:extLst>
                <a:ext uri="{FF2B5EF4-FFF2-40B4-BE49-F238E27FC236}">
                  <a16:creationId xmlns:a16="http://schemas.microsoft.com/office/drawing/2014/main" id="{BCF40E3F-118E-4DED-BCD3-BEADD315DAD3}"/>
                </a:ext>
              </a:extLst>
            </p:cNvPr>
            <p:cNvSpPr/>
            <p:nvPr userDrawn="1"/>
          </p:nvSpPr>
          <p:spPr>
            <a:xfrm>
              <a:off x="46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4" name="Rechteck 8483">
              <a:extLst>
                <a:ext uri="{FF2B5EF4-FFF2-40B4-BE49-F238E27FC236}">
                  <a16:creationId xmlns:a16="http://schemas.microsoft.com/office/drawing/2014/main" id="{74A6A2EB-AF46-4E27-9332-4C993B72C867}"/>
                </a:ext>
              </a:extLst>
            </p:cNvPr>
            <p:cNvSpPr/>
            <p:nvPr userDrawn="1"/>
          </p:nvSpPr>
          <p:spPr>
            <a:xfrm>
              <a:off x="48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5" name="Rechteck 8484">
              <a:extLst>
                <a:ext uri="{FF2B5EF4-FFF2-40B4-BE49-F238E27FC236}">
                  <a16:creationId xmlns:a16="http://schemas.microsoft.com/office/drawing/2014/main" id="{FC3A0D7B-4655-4383-94AD-785BDC938D56}"/>
                </a:ext>
              </a:extLst>
            </p:cNvPr>
            <p:cNvSpPr/>
            <p:nvPr userDrawn="1"/>
          </p:nvSpPr>
          <p:spPr>
            <a:xfrm>
              <a:off x="50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6" name="Rechteck 8485">
              <a:extLst>
                <a:ext uri="{FF2B5EF4-FFF2-40B4-BE49-F238E27FC236}">
                  <a16:creationId xmlns:a16="http://schemas.microsoft.com/office/drawing/2014/main" id="{EA4F662A-0E9A-4A8D-B07E-63D7B71BABEF}"/>
                </a:ext>
              </a:extLst>
            </p:cNvPr>
            <p:cNvSpPr/>
            <p:nvPr userDrawn="1"/>
          </p:nvSpPr>
          <p:spPr>
            <a:xfrm>
              <a:off x="52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7" name="Rechteck 8486">
              <a:extLst>
                <a:ext uri="{FF2B5EF4-FFF2-40B4-BE49-F238E27FC236}">
                  <a16:creationId xmlns:a16="http://schemas.microsoft.com/office/drawing/2014/main" id="{6E128933-5E88-4F78-A160-E1E1D9492928}"/>
                </a:ext>
              </a:extLst>
            </p:cNvPr>
            <p:cNvSpPr/>
            <p:nvPr userDrawn="1"/>
          </p:nvSpPr>
          <p:spPr>
            <a:xfrm>
              <a:off x="54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8" name="Rechteck 8487">
              <a:extLst>
                <a:ext uri="{FF2B5EF4-FFF2-40B4-BE49-F238E27FC236}">
                  <a16:creationId xmlns:a16="http://schemas.microsoft.com/office/drawing/2014/main" id="{A56C507C-6997-4EBA-B7F1-3800C7799466}"/>
                </a:ext>
              </a:extLst>
            </p:cNvPr>
            <p:cNvSpPr/>
            <p:nvPr userDrawn="1"/>
          </p:nvSpPr>
          <p:spPr>
            <a:xfrm>
              <a:off x="55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89" name="Rechteck 8488">
              <a:extLst>
                <a:ext uri="{FF2B5EF4-FFF2-40B4-BE49-F238E27FC236}">
                  <a16:creationId xmlns:a16="http://schemas.microsoft.com/office/drawing/2014/main" id="{604EBBED-5294-43A1-8AC8-390B1C32B515}"/>
                </a:ext>
              </a:extLst>
            </p:cNvPr>
            <p:cNvSpPr/>
            <p:nvPr userDrawn="1"/>
          </p:nvSpPr>
          <p:spPr>
            <a:xfrm>
              <a:off x="57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0" name="Rechteck 8489">
              <a:extLst>
                <a:ext uri="{FF2B5EF4-FFF2-40B4-BE49-F238E27FC236}">
                  <a16:creationId xmlns:a16="http://schemas.microsoft.com/office/drawing/2014/main" id="{49A5273F-84F0-4C06-AB48-1895FCC7F991}"/>
                </a:ext>
              </a:extLst>
            </p:cNvPr>
            <p:cNvSpPr/>
            <p:nvPr userDrawn="1"/>
          </p:nvSpPr>
          <p:spPr>
            <a:xfrm>
              <a:off x="59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1" name="Rechteck 8490">
              <a:extLst>
                <a:ext uri="{FF2B5EF4-FFF2-40B4-BE49-F238E27FC236}">
                  <a16:creationId xmlns:a16="http://schemas.microsoft.com/office/drawing/2014/main" id="{A81BC146-1B4B-49F4-BAD7-7D64BB12DD85}"/>
                </a:ext>
              </a:extLst>
            </p:cNvPr>
            <p:cNvSpPr/>
            <p:nvPr userDrawn="1"/>
          </p:nvSpPr>
          <p:spPr>
            <a:xfrm>
              <a:off x="61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2" name="Rechteck 8491">
              <a:extLst>
                <a:ext uri="{FF2B5EF4-FFF2-40B4-BE49-F238E27FC236}">
                  <a16:creationId xmlns:a16="http://schemas.microsoft.com/office/drawing/2014/main" id="{074A1ADB-C344-4905-B37B-8981E3099B79}"/>
                </a:ext>
              </a:extLst>
            </p:cNvPr>
            <p:cNvSpPr/>
            <p:nvPr userDrawn="1"/>
          </p:nvSpPr>
          <p:spPr>
            <a:xfrm>
              <a:off x="63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3" name="Rechteck 8492">
              <a:extLst>
                <a:ext uri="{FF2B5EF4-FFF2-40B4-BE49-F238E27FC236}">
                  <a16:creationId xmlns:a16="http://schemas.microsoft.com/office/drawing/2014/main" id="{27E0A244-91F0-4AA8-A927-76978AEAED1A}"/>
                </a:ext>
              </a:extLst>
            </p:cNvPr>
            <p:cNvSpPr/>
            <p:nvPr userDrawn="1"/>
          </p:nvSpPr>
          <p:spPr>
            <a:xfrm>
              <a:off x="64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4" name="Rechteck 8493">
              <a:extLst>
                <a:ext uri="{FF2B5EF4-FFF2-40B4-BE49-F238E27FC236}">
                  <a16:creationId xmlns:a16="http://schemas.microsoft.com/office/drawing/2014/main" id="{D7736FCC-4979-45A2-98CA-E8E26CF1898D}"/>
                </a:ext>
              </a:extLst>
            </p:cNvPr>
            <p:cNvSpPr/>
            <p:nvPr userDrawn="1"/>
          </p:nvSpPr>
          <p:spPr>
            <a:xfrm>
              <a:off x="66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5" name="Rechteck 8494">
              <a:extLst>
                <a:ext uri="{FF2B5EF4-FFF2-40B4-BE49-F238E27FC236}">
                  <a16:creationId xmlns:a16="http://schemas.microsoft.com/office/drawing/2014/main" id="{F8515E86-0771-418B-8338-C6799F909AD7}"/>
                </a:ext>
              </a:extLst>
            </p:cNvPr>
            <p:cNvSpPr/>
            <p:nvPr userDrawn="1"/>
          </p:nvSpPr>
          <p:spPr>
            <a:xfrm>
              <a:off x="68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6" name="Rechteck 8495">
              <a:extLst>
                <a:ext uri="{FF2B5EF4-FFF2-40B4-BE49-F238E27FC236}">
                  <a16:creationId xmlns:a16="http://schemas.microsoft.com/office/drawing/2014/main" id="{C8AD610F-F14B-4E9B-BC6E-8E65224C6681}"/>
                </a:ext>
              </a:extLst>
            </p:cNvPr>
            <p:cNvSpPr/>
            <p:nvPr userDrawn="1"/>
          </p:nvSpPr>
          <p:spPr>
            <a:xfrm>
              <a:off x="702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7" name="Rechteck 8496">
              <a:extLst>
                <a:ext uri="{FF2B5EF4-FFF2-40B4-BE49-F238E27FC236}">
                  <a16:creationId xmlns:a16="http://schemas.microsoft.com/office/drawing/2014/main" id="{5FACF351-8A1C-415D-BAE1-94D33C49F346}"/>
                </a:ext>
              </a:extLst>
            </p:cNvPr>
            <p:cNvSpPr/>
            <p:nvPr userDrawn="1"/>
          </p:nvSpPr>
          <p:spPr>
            <a:xfrm>
              <a:off x="720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8" name="Rechteck 8497">
              <a:extLst>
                <a:ext uri="{FF2B5EF4-FFF2-40B4-BE49-F238E27FC236}">
                  <a16:creationId xmlns:a16="http://schemas.microsoft.com/office/drawing/2014/main" id="{B04B78B0-10A1-48FD-AC79-68784EF94188}"/>
                </a:ext>
              </a:extLst>
            </p:cNvPr>
            <p:cNvSpPr/>
            <p:nvPr userDrawn="1"/>
          </p:nvSpPr>
          <p:spPr>
            <a:xfrm>
              <a:off x="738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99" name="Rechteck 8498">
              <a:extLst>
                <a:ext uri="{FF2B5EF4-FFF2-40B4-BE49-F238E27FC236}">
                  <a16:creationId xmlns:a16="http://schemas.microsoft.com/office/drawing/2014/main" id="{BC150E8C-DC3A-4844-AC92-EB33BD3C9AAE}"/>
                </a:ext>
              </a:extLst>
            </p:cNvPr>
            <p:cNvSpPr/>
            <p:nvPr userDrawn="1"/>
          </p:nvSpPr>
          <p:spPr>
            <a:xfrm>
              <a:off x="756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00" name="Rechteck 8499">
              <a:extLst>
                <a:ext uri="{FF2B5EF4-FFF2-40B4-BE49-F238E27FC236}">
                  <a16:creationId xmlns:a16="http://schemas.microsoft.com/office/drawing/2014/main" id="{814696DA-3004-49F2-8740-45604245A1A5}"/>
                </a:ext>
              </a:extLst>
            </p:cNvPr>
            <p:cNvSpPr/>
            <p:nvPr userDrawn="1"/>
          </p:nvSpPr>
          <p:spPr>
            <a:xfrm>
              <a:off x="77400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45" name="Rechteck 8544">
              <a:extLst>
                <a:ext uri="{FF2B5EF4-FFF2-40B4-BE49-F238E27FC236}">
                  <a16:creationId xmlns:a16="http://schemas.microsoft.com/office/drawing/2014/main" id="{9C41AB80-C487-4F98-83B4-2371FBEBA85C}"/>
                </a:ext>
              </a:extLst>
            </p:cNvPr>
            <p:cNvSpPr/>
            <p:nvPr userDrawn="1"/>
          </p:nvSpPr>
          <p:spPr>
            <a:xfrm>
              <a:off x="792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46" name="Rechteck 8545">
              <a:extLst>
                <a:ext uri="{FF2B5EF4-FFF2-40B4-BE49-F238E27FC236}">
                  <a16:creationId xmlns:a16="http://schemas.microsoft.com/office/drawing/2014/main" id="{A4793D4E-FCC1-443F-9B59-049C35412BF1}"/>
                </a:ext>
              </a:extLst>
            </p:cNvPr>
            <p:cNvSpPr/>
            <p:nvPr userDrawn="1"/>
          </p:nvSpPr>
          <p:spPr>
            <a:xfrm>
              <a:off x="810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47" name="Rechteck 8546">
              <a:extLst>
                <a:ext uri="{FF2B5EF4-FFF2-40B4-BE49-F238E27FC236}">
                  <a16:creationId xmlns:a16="http://schemas.microsoft.com/office/drawing/2014/main" id="{B9961ACF-F650-4F4E-BED7-8BD3065194C5}"/>
                </a:ext>
              </a:extLst>
            </p:cNvPr>
            <p:cNvSpPr/>
            <p:nvPr userDrawn="1"/>
          </p:nvSpPr>
          <p:spPr>
            <a:xfrm>
              <a:off x="828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48" name="Rechteck 8547">
              <a:extLst>
                <a:ext uri="{FF2B5EF4-FFF2-40B4-BE49-F238E27FC236}">
                  <a16:creationId xmlns:a16="http://schemas.microsoft.com/office/drawing/2014/main" id="{A470DC86-89A0-442F-9827-DD149DDA305A}"/>
                </a:ext>
              </a:extLst>
            </p:cNvPr>
            <p:cNvSpPr/>
            <p:nvPr userDrawn="1"/>
          </p:nvSpPr>
          <p:spPr>
            <a:xfrm>
              <a:off x="846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49" name="Rechteck 8548">
              <a:extLst>
                <a:ext uri="{FF2B5EF4-FFF2-40B4-BE49-F238E27FC236}">
                  <a16:creationId xmlns:a16="http://schemas.microsoft.com/office/drawing/2014/main" id="{99F297AB-40FA-479D-9846-218F1F3A774F}"/>
                </a:ext>
              </a:extLst>
            </p:cNvPr>
            <p:cNvSpPr/>
            <p:nvPr userDrawn="1"/>
          </p:nvSpPr>
          <p:spPr>
            <a:xfrm>
              <a:off x="864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0" name="Rechteck 8549">
              <a:extLst>
                <a:ext uri="{FF2B5EF4-FFF2-40B4-BE49-F238E27FC236}">
                  <a16:creationId xmlns:a16="http://schemas.microsoft.com/office/drawing/2014/main" id="{4B50E68A-892E-4EB5-BB34-6E4AEA5E2B50}"/>
                </a:ext>
              </a:extLst>
            </p:cNvPr>
            <p:cNvSpPr/>
            <p:nvPr userDrawn="1"/>
          </p:nvSpPr>
          <p:spPr>
            <a:xfrm>
              <a:off x="882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1" name="Rechteck 8550">
              <a:extLst>
                <a:ext uri="{FF2B5EF4-FFF2-40B4-BE49-F238E27FC236}">
                  <a16:creationId xmlns:a16="http://schemas.microsoft.com/office/drawing/2014/main" id="{D16BED4C-A038-4C73-872A-28D85DF397E1}"/>
                </a:ext>
              </a:extLst>
            </p:cNvPr>
            <p:cNvSpPr/>
            <p:nvPr userDrawn="1"/>
          </p:nvSpPr>
          <p:spPr>
            <a:xfrm>
              <a:off x="900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2" name="Rechteck 8551">
              <a:extLst>
                <a:ext uri="{FF2B5EF4-FFF2-40B4-BE49-F238E27FC236}">
                  <a16:creationId xmlns:a16="http://schemas.microsoft.com/office/drawing/2014/main" id="{BD7AAF49-496C-47F9-BFDC-31FDC0366B6E}"/>
                </a:ext>
              </a:extLst>
            </p:cNvPr>
            <p:cNvSpPr/>
            <p:nvPr userDrawn="1"/>
          </p:nvSpPr>
          <p:spPr>
            <a:xfrm>
              <a:off x="918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3" name="Rechteck 8552">
              <a:extLst>
                <a:ext uri="{FF2B5EF4-FFF2-40B4-BE49-F238E27FC236}">
                  <a16:creationId xmlns:a16="http://schemas.microsoft.com/office/drawing/2014/main" id="{1026236D-DAD6-4557-9257-1965466D09AD}"/>
                </a:ext>
              </a:extLst>
            </p:cNvPr>
            <p:cNvSpPr/>
            <p:nvPr userDrawn="1"/>
          </p:nvSpPr>
          <p:spPr>
            <a:xfrm>
              <a:off x="936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4" name="Rechteck 8553">
              <a:extLst>
                <a:ext uri="{FF2B5EF4-FFF2-40B4-BE49-F238E27FC236}">
                  <a16:creationId xmlns:a16="http://schemas.microsoft.com/office/drawing/2014/main" id="{730E3518-683C-4BD4-8A9F-191F2B44E425}"/>
                </a:ext>
              </a:extLst>
            </p:cNvPr>
            <p:cNvSpPr/>
            <p:nvPr userDrawn="1"/>
          </p:nvSpPr>
          <p:spPr>
            <a:xfrm>
              <a:off x="954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5" name="Rechteck 8554">
              <a:extLst>
                <a:ext uri="{FF2B5EF4-FFF2-40B4-BE49-F238E27FC236}">
                  <a16:creationId xmlns:a16="http://schemas.microsoft.com/office/drawing/2014/main" id="{374C36BF-058F-489F-99E7-A8E5BFA81BF7}"/>
                </a:ext>
              </a:extLst>
            </p:cNvPr>
            <p:cNvSpPr/>
            <p:nvPr userDrawn="1"/>
          </p:nvSpPr>
          <p:spPr>
            <a:xfrm>
              <a:off x="972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6" name="Rechteck 8555">
              <a:extLst>
                <a:ext uri="{FF2B5EF4-FFF2-40B4-BE49-F238E27FC236}">
                  <a16:creationId xmlns:a16="http://schemas.microsoft.com/office/drawing/2014/main" id="{6D93CE6F-4405-4309-B8FD-ED2C949A8F51}"/>
                </a:ext>
              </a:extLst>
            </p:cNvPr>
            <p:cNvSpPr/>
            <p:nvPr userDrawn="1"/>
          </p:nvSpPr>
          <p:spPr>
            <a:xfrm>
              <a:off x="9902500" y="648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7" name="Rechteck 8556">
              <a:extLst>
                <a:ext uri="{FF2B5EF4-FFF2-40B4-BE49-F238E27FC236}">
                  <a16:creationId xmlns:a16="http://schemas.microsoft.com/office/drawing/2014/main" id="{9A20E06F-4C2E-4B4D-9F30-89E9E96CDC55}"/>
                </a:ext>
              </a:extLst>
            </p:cNvPr>
            <p:cNvSpPr/>
            <p:nvPr userDrawn="1"/>
          </p:nvSpPr>
          <p:spPr>
            <a:xfrm>
              <a:off x="792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8" name="Rechteck 8557">
              <a:extLst>
                <a:ext uri="{FF2B5EF4-FFF2-40B4-BE49-F238E27FC236}">
                  <a16:creationId xmlns:a16="http://schemas.microsoft.com/office/drawing/2014/main" id="{35409B4E-40F8-43BD-BCD0-BF494E20095E}"/>
                </a:ext>
              </a:extLst>
            </p:cNvPr>
            <p:cNvSpPr/>
            <p:nvPr userDrawn="1"/>
          </p:nvSpPr>
          <p:spPr>
            <a:xfrm>
              <a:off x="810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59" name="Rechteck 8558">
              <a:extLst>
                <a:ext uri="{FF2B5EF4-FFF2-40B4-BE49-F238E27FC236}">
                  <a16:creationId xmlns:a16="http://schemas.microsoft.com/office/drawing/2014/main" id="{A7887F92-6C70-4F71-A226-909B4AFAD0ED}"/>
                </a:ext>
              </a:extLst>
            </p:cNvPr>
            <p:cNvSpPr/>
            <p:nvPr userDrawn="1"/>
          </p:nvSpPr>
          <p:spPr>
            <a:xfrm>
              <a:off x="828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0" name="Rechteck 8559">
              <a:extLst>
                <a:ext uri="{FF2B5EF4-FFF2-40B4-BE49-F238E27FC236}">
                  <a16:creationId xmlns:a16="http://schemas.microsoft.com/office/drawing/2014/main" id="{7D00EBE3-3A3E-44E6-BA21-A25C6B9B9320}"/>
                </a:ext>
              </a:extLst>
            </p:cNvPr>
            <p:cNvSpPr/>
            <p:nvPr userDrawn="1"/>
          </p:nvSpPr>
          <p:spPr>
            <a:xfrm>
              <a:off x="846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1" name="Rechteck 8560">
              <a:extLst>
                <a:ext uri="{FF2B5EF4-FFF2-40B4-BE49-F238E27FC236}">
                  <a16:creationId xmlns:a16="http://schemas.microsoft.com/office/drawing/2014/main" id="{77186CCB-B423-4FE5-A755-2F9AE8C1BA64}"/>
                </a:ext>
              </a:extLst>
            </p:cNvPr>
            <p:cNvSpPr/>
            <p:nvPr userDrawn="1"/>
          </p:nvSpPr>
          <p:spPr>
            <a:xfrm>
              <a:off x="864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2" name="Rechteck 8561">
              <a:extLst>
                <a:ext uri="{FF2B5EF4-FFF2-40B4-BE49-F238E27FC236}">
                  <a16:creationId xmlns:a16="http://schemas.microsoft.com/office/drawing/2014/main" id="{24AD71C8-EFFC-47CF-96FF-EA5CC74C3B68}"/>
                </a:ext>
              </a:extLst>
            </p:cNvPr>
            <p:cNvSpPr/>
            <p:nvPr userDrawn="1"/>
          </p:nvSpPr>
          <p:spPr>
            <a:xfrm>
              <a:off x="882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3" name="Rechteck 8562">
              <a:extLst>
                <a:ext uri="{FF2B5EF4-FFF2-40B4-BE49-F238E27FC236}">
                  <a16:creationId xmlns:a16="http://schemas.microsoft.com/office/drawing/2014/main" id="{F6BB68C2-ACE0-4B36-96E1-44421C1C5BD7}"/>
                </a:ext>
              </a:extLst>
            </p:cNvPr>
            <p:cNvSpPr/>
            <p:nvPr userDrawn="1"/>
          </p:nvSpPr>
          <p:spPr>
            <a:xfrm>
              <a:off x="900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4" name="Rechteck 8563">
              <a:extLst>
                <a:ext uri="{FF2B5EF4-FFF2-40B4-BE49-F238E27FC236}">
                  <a16:creationId xmlns:a16="http://schemas.microsoft.com/office/drawing/2014/main" id="{9D990370-4D4D-4351-8F23-1DECE1D52177}"/>
                </a:ext>
              </a:extLst>
            </p:cNvPr>
            <p:cNvSpPr/>
            <p:nvPr userDrawn="1"/>
          </p:nvSpPr>
          <p:spPr>
            <a:xfrm>
              <a:off x="918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5" name="Rechteck 8564">
              <a:extLst>
                <a:ext uri="{FF2B5EF4-FFF2-40B4-BE49-F238E27FC236}">
                  <a16:creationId xmlns:a16="http://schemas.microsoft.com/office/drawing/2014/main" id="{28A89492-51DE-40FC-9872-B4E0828C79C8}"/>
                </a:ext>
              </a:extLst>
            </p:cNvPr>
            <p:cNvSpPr/>
            <p:nvPr userDrawn="1"/>
          </p:nvSpPr>
          <p:spPr>
            <a:xfrm>
              <a:off x="936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6" name="Rechteck 8565">
              <a:extLst>
                <a:ext uri="{FF2B5EF4-FFF2-40B4-BE49-F238E27FC236}">
                  <a16:creationId xmlns:a16="http://schemas.microsoft.com/office/drawing/2014/main" id="{D4DFF53F-3ADD-42F0-9A13-716ABC4AB937}"/>
                </a:ext>
              </a:extLst>
            </p:cNvPr>
            <p:cNvSpPr/>
            <p:nvPr userDrawn="1"/>
          </p:nvSpPr>
          <p:spPr>
            <a:xfrm>
              <a:off x="954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7" name="Rechteck 8566">
              <a:extLst>
                <a:ext uri="{FF2B5EF4-FFF2-40B4-BE49-F238E27FC236}">
                  <a16:creationId xmlns:a16="http://schemas.microsoft.com/office/drawing/2014/main" id="{6AAA3A6B-8ADC-4F19-9C50-9E8839015979}"/>
                </a:ext>
              </a:extLst>
            </p:cNvPr>
            <p:cNvSpPr/>
            <p:nvPr userDrawn="1"/>
          </p:nvSpPr>
          <p:spPr>
            <a:xfrm>
              <a:off x="972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8" name="Rechteck 8567">
              <a:extLst>
                <a:ext uri="{FF2B5EF4-FFF2-40B4-BE49-F238E27FC236}">
                  <a16:creationId xmlns:a16="http://schemas.microsoft.com/office/drawing/2014/main" id="{B4F40F0E-D9DF-43CF-8EE0-49DAD9753801}"/>
                </a:ext>
              </a:extLst>
            </p:cNvPr>
            <p:cNvSpPr/>
            <p:nvPr userDrawn="1"/>
          </p:nvSpPr>
          <p:spPr>
            <a:xfrm>
              <a:off x="9902500" y="666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69" name="Rechteck 8568">
              <a:extLst>
                <a:ext uri="{FF2B5EF4-FFF2-40B4-BE49-F238E27FC236}">
                  <a16:creationId xmlns:a16="http://schemas.microsoft.com/office/drawing/2014/main" id="{8087B944-85DF-4F26-91AA-07AF51D87C8F}"/>
                </a:ext>
              </a:extLst>
            </p:cNvPr>
            <p:cNvSpPr/>
            <p:nvPr userDrawn="1"/>
          </p:nvSpPr>
          <p:spPr>
            <a:xfrm>
              <a:off x="792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0" name="Rechteck 8569">
              <a:extLst>
                <a:ext uri="{FF2B5EF4-FFF2-40B4-BE49-F238E27FC236}">
                  <a16:creationId xmlns:a16="http://schemas.microsoft.com/office/drawing/2014/main" id="{E81E1A61-7146-4C64-92A6-97AEA663F864}"/>
                </a:ext>
              </a:extLst>
            </p:cNvPr>
            <p:cNvSpPr/>
            <p:nvPr userDrawn="1"/>
          </p:nvSpPr>
          <p:spPr>
            <a:xfrm>
              <a:off x="810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1" name="Rechteck 8570">
              <a:extLst>
                <a:ext uri="{FF2B5EF4-FFF2-40B4-BE49-F238E27FC236}">
                  <a16:creationId xmlns:a16="http://schemas.microsoft.com/office/drawing/2014/main" id="{16AEDD21-9B10-48BE-AED3-60165AFC9D87}"/>
                </a:ext>
              </a:extLst>
            </p:cNvPr>
            <p:cNvSpPr/>
            <p:nvPr userDrawn="1"/>
          </p:nvSpPr>
          <p:spPr>
            <a:xfrm>
              <a:off x="828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2" name="Rechteck 8571">
              <a:extLst>
                <a:ext uri="{FF2B5EF4-FFF2-40B4-BE49-F238E27FC236}">
                  <a16:creationId xmlns:a16="http://schemas.microsoft.com/office/drawing/2014/main" id="{F00127FC-4248-40E9-82FA-1B9760477826}"/>
                </a:ext>
              </a:extLst>
            </p:cNvPr>
            <p:cNvSpPr/>
            <p:nvPr userDrawn="1"/>
          </p:nvSpPr>
          <p:spPr>
            <a:xfrm>
              <a:off x="846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3" name="Rechteck 8572">
              <a:extLst>
                <a:ext uri="{FF2B5EF4-FFF2-40B4-BE49-F238E27FC236}">
                  <a16:creationId xmlns:a16="http://schemas.microsoft.com/office/drawing/2014/main" id="{A83F1AA4-53AE-4321-9A27-265BA9299EFF}"/>
                </a:ext>
              </a:extLst>
            </p:cNvPr>
            <p:cNvSpPr/>
            <p:nvPr userDrawn="1"/>
          </p:nvSpPr>
          <p:spPr>
            <a:xfrm>
              <a:off x="864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4" name="Rechteck 8573">
              <a:extLst>
                <a:ext uri="{FF2B5EF4-FFF2-40B4-BE49-F238E27FC236}">
                  <a16:creationId xmlns:a16="http://schemas.microsoft.com/office/drawing/2014/main" id="{046C318C-8308-407D-9F28-640D8FE446AB}"/>
                </a:ext>
              </a:extLst>
            </p:cNvPr>
            <p:cNvSpPr/>
            <p:nvPr userDrawn="1"/>
          </p:nvSpPr>
          <p:spPr>
            <a:xfrm>
              <a:off x="882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5" name="Rechteck 8574">
              <a:extLst>
                <a:ext uri="{FF2B5EF4-FFF2-40B4-BE49-F238E27FC236}">
                  <a16:creationId xmlns:a16="http://schemas.microsoft.com/office/drawing/2014/main" id="{68EE6915-1779-4700-B18B-CED699800EE3}"/>
                </a:ext>
              </a:extLst>
            </p:cNvPr>
            <p:cNvSpPr/>
            <p:nvPr userDrawn="1"/>
          </p:nvSpPr>
          <p:spPr>
            <a:xfrm>
              <a:off x="900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6" name="Rechteck 8575">
              <a:extLst>
                <a:ext uri="{FF2B5EF4-FFF2-40B4-BE49-F238E27FC236}">
                  <a16:creationId xmlns:a16="http://schemas.microsoft.com/office/drawing/2014/main" id="{E7725A1E-ED93-4026-9BA0-66A29BF5F00B}"/>
                </a:ext>
              </a:extLst>
            </p:cNvPr>
            <p:cNvSpPr/>
            <p:nvPr userDrawn="1"/>
          </p:nvSpPr>
          <p:spPr>
            <a:xfrm>
              <a:off x="918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7" name="Rechteck 8576">
              <a:extLst>
                <a:ext uri="{FF2B5EF4-FFF2-40B4-BE49-F238E27FC236}">
                  <a16:creationId xmlns:a16="http://schemas.microsoft.com/office/drawing/2014/main" id="{1FC5AA13-92F5-48A6-82F6-9F77A778BF80}"/>
                </a:ext>
              </a:extLst>
            </p:cNvPr>
            <p:cNvSpPr/>
            <p:nvPr userDrawn="1"/>
          </p:nvSpPr>
          <p:spPr>
            <a:xfrm>
              <a:off x="936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8" name="Rechteck 8577">
              <a:extLst>
                <a:ext uri="{FF2B5EF4-FFF2-40B4-BE49-F238E27FC236}">
                  <a16:creationId xmlns:a16="http://schemas.microsoft.com/office/drawing/2014/main" id="{8BC0F480-A175-4845-AE3D-35A49C0423F8}"/>
                </a:ext>
              </a:extLst>
            </p:cNvPr>
            <p:cNvSpPr/>
            <p:nvPr userDrawn="1"/>
          </p:nvSpPr>
          <p:spPr>
            <a:xfrm>
              <a:off x="954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79" name="Rechteck 8578">
              <a:extLst>
                <a:ext uri="{FF2B5EF4-FFF2-40B4-BE49-F238E27FC236}">
                  <a16:creationId xmlns:a16="http://schemas.microsoft.com/office/drawing/2014/main" id="{CE2C89E3-BBA4-479C-9389-E60B934CCECA}"/>
                </a:ext>
              </a:extLst>
            </p:cNvPr>
            <p:cNvSpPr/>
            <p:nvPr userDrawn="1"/>
          </p:nvSpPr>
          <p:spPr>
            <a:xfrm>
              <a:off x="972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80" name="Rechteck 8579">
              <a:extLst>
                <a:ext uri="{FF2B5EF4-FFF2-40B4-BE49-F238E27FC236}">
                  <a16:creationId xmlns:a16="http://schemas.microsoft.com/office/drawing/2014/main" id="{4C653FF0-27A2-4527-9F6F-F74BEA3AF517}"/>
                </a:ext>
              </a:extLst>
            </p:cNvPr>
            <p:cNvSpPr/>
            <p:nvPr userDrawn="1"/>
          </p:nvSpPr>
          <p:spPr>
            <a:xfrm>
              <a:off x="9902500" y="6843632"/>
              <a:ext cx="180000" cy="180000"/>
            </a:xfrm>
            <a:prstGeom prst="rect">
              <a:avLst/>
            </a:prstGeom>
            <a:noFill/>
            <a:ln w="317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64239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65C149F-863F-C045-8C17-6EA922CE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D588D2-FC36-9D40-ACF6-8EEBAAA8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845586-30BE-3C47-9A32-7D4C95B88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0F4A-E2B7-E14D-A3B0-3FD3A9F0FE4D}" type="datetimeFigureOut">
              <a:rPr lang="de-DE" smtClean="0"/>
              <a:pPr/>
              <a:t>21.11.2020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599AA4-05DA-6D4A-A8C1-900053E32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20D26F-82F6-F544-8B9D-0799B39D8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4419-0593-204B-B433-6AA913A4B59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94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91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StudentIn</dc:creator>
  <cp:lastModifiedBy>b4iagftl_6@univie.onmicrosoft.com</cp:lastModifiedBy>
  <cp:revision>118</cp:revision>
  <dcterms:created xsi:type="dcterms:W3CDTF">2020-03-19T12:09:46Z</dcterms:created>
  <dcterms:modified xsi:type="dcterms:W3CDTF">2020-11-21T09:58:57Z</dcterms:modified>
</cp:coreProperties>
</file>