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5143500" type="screen16x9"/>
  <p:notesSz cx="6858000" cy="9144000"/>
  <p:embeddedFontLst>
    <p:embeddedFont>
      <p:font typeface="Calibri" panose="020F0502020204030204" pitchFamily="34" charset="0"/>
      <p:regular r:id="rId17"/>
      <p:bold r:id="rId18"/>
      <p:italic r:id="rId19"/>
      <p:boldItalic r:id="rId20"/>
    </p:embeddedFont>
    <p:embeddedFont>
      <p:font typeface="Lato" panose="020F0502020204030203" pitchFamily="34" charset="0"/>
      <p:regular r:id="rId21"/>
      <p:bold r:id="rId22"/>
      <p:italic r:id="rId23"/>
      <p:boldItalic r:id="rId24"/>
    </p:embeddedFont>
    <p:embeddedFont>
      <p:font typeface="Nunito" pitchFamily="2" charset="-52"/>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100" d="100"/>
          <a:sy n="100" d="100"/>
        </p:scale>
        <p:origin x="778" y="3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27b0ef9edd9_1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2" name="Google Shape;132;g27b0ef9edd9_1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27b0ef9edd9_1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8" name="Google Shape;208;g27b0ef9edd9_1_1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27b18e3937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27b18e3937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27b18e39378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27b18e39378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27b0ef9edd9_1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0" name="Google Shape;230;g27b0ef9edd9_1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27b0ef9edd9_1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7" name="Google Shape;237;g27b0ef9edd9_1_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27e67db50dd_1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27e67db50dd_1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27b0ef9edd9_1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6" name="Google Shape;146;g27b0ef9edd9_1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27b0ef9edd9_1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1" name="Google Shape;151;g27b0ef9edd9_1_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27ee484a75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27ee484a75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27b0ef9edd9_1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1" name="Google Shape;171;g27b0ef9edd9_1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27b0ef9edd9_1_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3" name="Google Shape;183;g27b0ef9edd9_1_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27ee484a756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27ee484a756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27b0ef9edd9_1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6" name="Google Shape;196;g27b0ef9edd9_1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6"/>
        </a:solidFill>
        <a:effectLst/>
      </p:bgPr>
    </p:bg>
    <p:spTree>
      <p:nvGrpSpPr>
        <p:cNvPr id="1" name="Shape 9"/>
        <p:cNvGrpSpPr/>
        <p:nvPr/>
      </p:nvGrpSpPr>
      <p:grpSpPr>
        <a:xfrm>
          <a:off x="0" y="0"/>
          <a:ext cx="0" cy="0"/>
          <a:chOff x="0" y="0"/>
          <a:chExt cx="0" cy="0"/>
        </a:xfrm>
      </p:grpSpPr>
      <p:sp>
        <p:nvSpPr>
          <p:cNvPr id="10" name="Google Shape;10;p2"/>
          <p:cNvSpPr/>
          <p:nvPr/>
        </p:nvSpPr>
        <p:spPr>
          <a:xfrm>
            <a:off x="31" y="2824500"/>
            <a:ext cx="7370400" cy="23190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flipH="1">
            <a:off x="3582600" y="1550700"/>
            <a:ext cx="5561400" cy="35928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rot="10800000">
            <a:off x="5058905" y="0"/>
            <a:ext cx="4085100" cy="20526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20327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 name="Google Shape;14;p2"/>
          <p:cNvGrpSpPr/>
          <p:nvPr/>
        </p:nvGrpSpPr>
        <p:grpSpPr>
          <a:xfrm>
            <a:off x="255200" y="592"/>
            <a:ext cx="2250363" cy="1044300"/>
            <a:chOff x="255200" y="592"/>
            <a:chExt cx="2250363" cy="1044300"/>
          </a:xfrm>
        </p:grpSpPr>
        <p:sp>
          <p:nvSpPr>
            <p:cNvPr id="15" name="Google Shape;15;p2"/>
            <p:cNvSpPr/>
            <p:nvPr/>
          </p:nvSpPr>
          <p:spPr>
            <a:xfrm>
              <a:off x="764063"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509632"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255200"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18;p2"/>
          <p:cNvGrpSpPr/>
          <p:nvPr/>
        </p:nvGrpSpPr>
        <p:grpSpPr>
          <a:xfrm>
            <a:off x="905395" y="592"/>
            <a:ext cx="2250363" cy="1044300"/>
            <a:chOff x="905395" y="592"/>
            <a:chExt cx="2250363" cy="1044300"/>
          </a:xfrm>
        </p:grpSpPr>
        <p:sp>
          <p:nvSpPr>
            <p:cNvPr id="19" name="Google Shape;19;p2"/>
            <p:cNvSpPr/>
            <p:nvPr/>
          </p:nvSpPr>
          <p:spPr>
            <a:xfrm>
              <a:off x="1414258"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1159826"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905395"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 name="Google Shape;22;p2"/>
          <p:cNvGrpSpPr/>
          <p:nvPr/>
        </p:nvGrpSpPr>
        <p:grpSpPr>
          <a:xfrm>
            <a:off x="7057468" y="5088"/>
            <a:ext cx="1851282" cy="752108"/>
            <a:chOff x="6917201" y="0"/>
            <a:chExt cx="2227777" cy="863400"/>
          </a:xfrm>
        </p:grpSpPr>
        <p:sp>
          <p:nvSpPr>
            <p:cNvPr id="23" name="Google Shape;23;p2"/>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 name="Google Shape;26;p2"/>
          <p:cNvGrpSpPr/>
          <p:nvPr/>
        </p:nvGrpSpPr>
        <p:grpSpPr>
          <a:xfrm>
            <a:off x="6553032" y="4217852"/>
            <a:ext cx="2389068" cy="925737"/>
            <a:chOff x="6917201" y="0"/>
            <a:chExt cx="2227777" cy="863400"/>
          </a:xfrm>
        </p:grpSpPr>
        <p:sp>
          <p:nvSpPr>
            <p:cNvPr id="27" name="Google Shape;27;p2"/>
            <p:cNvSpPr/>
            <p:nvPr/>
          </p:nvSpPr>
          <p:spPr>
            <a:xfrm>
              <a:off x="7641677"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7279439"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6917201"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30;p2"/>
          <p:cNvGrpSpPr/>
          <p:nvPr/>
        </p:nvGrpSpPr>
        <p:grpSpPr>
          <a:xfrm>
            <a:off x="199149" y="4055652"/>
            <a:ext cx="2795414" cy="1083308"/>
            <a:chOff x="6917201" y="0"/>
            <a:chExt cx="2227777" cy="863400"/>
          </a:xfrm>
        </p:grpSpPr>
        <p:sp>
          <p:nvSpPr>
            <p:cNvPr id="31" name="Google Shape;31;p2"/>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 name="Google Shape;34;p2"/>
          <p:cNvSpPr txBox="1">
            <a:spLocks noGrp="1"/>
          </p:cNvSpPr>
          <p:nvPr>
            <p:ph type="ctrTitle"/>
          </p:nvPr>
        </p:nvSpPr>
        <p:spPr>
          <a:xfrm>
            <a:off x="1858703" y="1822833"/>
            <a:ext cx="5361300" cy="14481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35" name="Google Shape;35;p2"/>
          <p:cNvSpPr txBox="1">
            <a:spLocks noGrp="1"/>
          </p:cNvSpPr>
          <p:nvPr>
            <p:ph type="subTitle" idx="1"/>
          </p:nvPr>
        </p:nvSpPr>
        <p:spPr>
          <a:xfrm>
            <a:off x="1858700" y="3413158"/>
            <a:ext cx="5361300" cy="52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Clr>
                <a:schemeClr val="lt1"/>
              </a:buClr>
              <a:buSzPts val="1600"/>
              <a:buNone/>
              <a:defRPr sz="1600">
                <a:solidFill>
                  <a:schemeClr val="lt1"/>
                </a:solidFill>
              </a:defRPr>
            </a:lvl2pPr>
            <a:lvl3pPr lvl="2" algn="ctr">
              <a:lnSpc>
                <a:spcPct val="100000"/>
              </a:lnSpc>
              <a:spcBef>
                <a:spcPts val="0"/>
              </a:spcBef>
              <a:spcAft>
                <a:spcPts val="0"/>
              </a:spcAft>
              <a:buClr>
                <a:schemeClr val="lt1"/>
              </a:buClr>
              <a:buSzPts val="1600"/>
              <a:buNone/>
              <a:defRPr sz="1600">
                <a:solidFill>
                  <a:schemeClr val="lt1"/>
                </a:solidFill>
              </a:defRPr>
            </a:lvl3pPr>
            <a:lvl4pPr lvl="3" algn="ctr">
              <a:lnSpc>
                <a:spcPct val="100000"/>
              </a:lnSpc>
              <a:spcBef>
                <a:spcPts val="0"/>
              </a:spcBef>
              <a:spcAft>
                <a:spcPts val="0"/>
              </a:spcAft>
              <a:buClr>
                <a:schemeClr val="lt1"/>
              </a:buClr>
              <a:buSzPts val="1600"/>
              <a:buNone/>
              <a:defRPr sz="1600">
                <a:solidFill>
                  <a:schemeClr val="lt1"/>
                </a:solidFill>
              </a:defRPr>
            </a:lvl4pPr>
            <a:lvl5pPr lvl="4" algn="ctr">
              <a:lnSpc>
                <a:spcPct val="100000"/>
              </a:lnSpc>
              <a:spcBef>
                <a:spcPts val="0"/>
              </a:spcBef>
              <a:spcAft>
                <a:spcPts val="0"/>
              </a:spcAft>
              <a:buClr>
                <a:schemeClr val="lt1"/>
              </a:buClr>
              <a:buSzPts val="1600"/>
              <a:buNone/>
              <a:defRPr sz="1600">
                <a:solidFill>
                  <a:schemeClr val="lt1"/>
                </a:solidFill>
              </a:defRPr>
            </a:lvl5pPr>
            <a:lvl6pPr lvl="5" algn="ctr">
              <a:lnSpc>
                <a:spcPct val="100000"/>
              </a:lnSpc>
              <a:spcBef>
                <a:spcPts val="0"/>
              </a:spcBef>
              <a:spcAft>
                <a:spcPts val="0"/>
              </a:spcAft>
              <a:buClr>
                <a:schemeClr val="lt1"/>
              </a:buClr>
              <a:buSzPts val="1600"/>
              <a:buNone/>
              <a:defRPr sz="1600">
                <a:solidFill>
                  <a:schemeClr val="lt1"/>
                </a:solidFill>
              </a:defRPr>
            </a:lvl6pPr>
            <a:lvl7pPr lvl="6" algn="ctr">
              <a:lnSpc>
                <a:spcPct val="100000"/>
              </a:lnSpc>
              <a:spcBef>
                <a:spcPts val="0"/>
              </a:spcBef>
              <a:spcAft>
                <a:spcPts val="0"/>
              </a:spcAft>
              <a:buClr>
                <a:schemeClr val="lt1"/>
              </a:buClr>
              <a:buSzPts val="1600"/>
              <a:buNone/>
              <a:defRPr sz="1600">
                <a:solidFill>
                  <a:schemeClr val="lt1"/>
                </a:solidFill>
              </a:defRPr>
            </a:lvl7pPr>
            <a:lvl8pPr lvl="7" algn="ctr">
              <a:lnSpc>
                <a:spcPct val="100000"/>
              </a:lnSpc>
              <a:spcBef>
                <a:spcPts val="0"/>
              </a:spcBef>
              <a:spcAft>
                <a:spcPts val="0"/>
              </a:spcAft>
              <a:buClr>
                <a:schemeClr val="lt1"/>
              </a:buClr>
              <a:buSzPts val="1600"/>
              <a:buNone/>
              <a:defRPr sz="1600">
                <a:solidFill>
                  <a:schemeClr val="lt1"/>
                </a:solidFill>
              </a:defRPr>
            </a:lvl8pPr>
            <a:lvl9pPr lvl="8" algn="ctr">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36" name="Google Shape;36;p2"/>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uk"/>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3"/>
        </a:solidFill>
        <a:effectLst/>
      </p:bgPr>
    </p:bg>
    <p:spTree>
      <p:nvGrpSpPr>
        <p:cNvPr id="1" name="Shape 109"/>
        <p:cNvGrpSpPr/>
        <p:nvPr/>
      </p:nvGrpSpPr>
      <p:grpSpPr>
        <a:xfrm>
          <a:off x="0" y="0"/>
          <a:ext cx="0" cy="0"/>
          <a:chOff x="0" y="0"/>
          <a:chExt cx="0" cy="0"/>
        </a:xfrm>
      </p:grpSpPr>
      <p:sp>
        <p:nvSpPr>
          <p:cNvPr id="110" name="Google Shape;110;p11"/>
          <p:cNvSpPr/>
          <p:nvPr/>
        </p:nvSpPr>
        <p:spPr>
          <a:xfrm flipH="1">
            <a:off x="5569200" y="2834075"/>
            <a:ext cx="3574800" cy="2309400"/>
          </a:xfrm>
          <a:prstGeom prst="rtTriangl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1" name="Google Shape;111;p11"/>
          <p:cNvGrpSpPr/>
          <p:nvPr/>
        </p:nvGrpSpPr>
        <p:grpSpPr>
          <a:xfrm>
            <a:off x="5959222" y="4119576"/>
            <a:ext cx="2520952" cy="1024165"/>
            <a:chOff x="6917201" y="0"/>
            <a:chExt cx="2227777" cy="863400"/>
          </a:xfrm>
        </p:grpSpPr>
        <p:sp>
          <p:nvSpPr>
            <p:cNvPr id="112" name="Google Shape;112;p11"/>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1"/>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1"/>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 name="Google Shape;115;p11"/>
          <p:cNvGrpSpPr/>
          <p:nvPr/>
        </p:nvGrpSpPr>
        <p:grpSpPr>
          <a:xfrm>
            <a:off x="199149" y="2"/>
            <a:ext cx="2795414" cy="1083308"/>
            <a:chOff x="6917201" y="0"/>
            <a:chExt cx="2227777" cy="863400"/>
          </a:xfrm>
        </p:grpSpPr>
        <p:sp>
          <p:nvSpPr>
            <p:cNvPr id="116" name="Google Shape;116;p11"/>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1"/>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1"/>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9" name="Google Shape;119;p11"/>
          <p:cNvSpPr txBox="1">
            <a:spLocks noGrp="1"/>
          </p:cNvSpPr>
          <p:nvPr>
            <p:ph type="title" hasCustomPrompt="1"/>
          </p:nvPr>
        </p:nvSpPr>
        <p:spPr>
          <a:xfrm>
            <a:off x="1385850" y="1383850"/>
            <a:ext cx="6372300" cy="13797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dk2"/>
              </a:buClr>
              <a:buSzPts val="8600"/>
              <a:buNone/>
              <a:defRPr sz="8600">
                <a:solidFill>
                  <a:schemeClr val="dk2"/>
                </a:solidFill>
              </a:defRPr>
            </a:lvl1pPr>
            <a:lvl2pPr lvl="1" algn="ctr">
              <a:spcBef>
                <a:spcPts val="0"/>
              </a:spcBef>
              <a:spcAft>
                <a:spcPts val="0"/>
              </a:spcAft>
              <a:buClr>
                <a:schemeClr val="dk2"/>
              </a:buClr>
              <a:buSzPts val="8600"/>
              <a:buNone/>
              <a:defRPr sz="8600">
                <a:solidFill>
                  <a:schemeClr val="dk2"/>
                </a:solidFill>
              </a:defRPr>
            </a:lvl2pPr>
            <a:lvl3pPr lvl="2" algn="ctr">
              <a:spcBef>
                <a:spcPts val="0"/>
              </a:spcBef>
              <a:spcAft>
                <a:spcPts val="0"/>
              </a:spcAft>
              <a:buClr>
                <a:schemeClr val="dk2"/>
              </a:buClr>
              <a:buSzPts val="8600"/>
              <a:buNone/>
              <a:defRPr sz="8600">
                <a:solidFill>
                  <a:schemeClr val="dk2"/>
                </a:solidFill>
              </a:defRPr>
            </a:lvl3pPr>
            <a:lvl4pPr lvl="3" algn="ctr">
              <a:spcBef>
                <a:spcPts val="0"/>
              </a:spcBef>
              <a:spcAft>
                <a:spcPts val="0"/>
              </a:spcAft>
              <a:buClr>
                <a:schemeClr val="dk2"/>
              </a:buClr>
              <a:buSzPts val="8600"/>
              <a:buNone/>
              <a:defRPr sz="8600">
                <a:solidFill>
                  <a:schemeClr val="dk2"/>
                </a:solidFill>
              </a:defRPr>
            </a:lvl4pPr>
            <a:lvl5pPr lvl="4" algn="ctr">
              <a:spcBef>
                <a:spcPts val="0"/>
              </a:spcBef>
              <a:spcAft>
                <a:spcPts val="0"/>
              </a:spcAft>
              <a:buClr>
                <a:schemeClr val="dk2"/>
              </a:buClr>
              <a:buSzPts val="8600"/>
              <a:buNone/>
              <a:defRPr sz="8600">
                <a:solidFill>
                  <a:schemeClr val="dk2"/>
                </a:solidFill>
              </a:defRPr>
            </a:lvl5pPr>
            <a:lvl6pPr lvl="5" algn="ctr">
              <a:spcBef>
                <a:spcPts val="0"/>
              </a:spcBef>
              <a:spcAft>
                <a:spcPts val="0"/>
              </a:spcAft>
              <a:buClr>
                <a:schemeClr val="dk2"/>
              </a:buClr>
              <a:buSzPts val="8600"/>
              <a:buNone/>
              <a:defRPr sz="8600">
                <a:solidFill>
                  <a:schemeClr val="dk2"/>
                </a:solidFill>
              </a:defRPr>
            </a:lvl6pPr>
            <a:lvl7pPr lvl="6" algn="ctr">
              <a:spcBef>
                <a:spcPts val="0"/>
              </a:spcBef>
              <a:spcAft>
                <a:spcPts val="0"/>
              </a:spcAft>
              <a:buClr>
                <a:schemeClr val="dk2"/>
              </a:buClr>
              <a:buSzPts val="8600"/>
              <a:buNone/>
              <a:defRPr sz="8600">
                <a:solidFill>
                  <a:schemeClr val="dk2"/>
                </a:solidFill>
              </a:defRPr>
            </a:lvl7pPr>
            <a:lvl8pPr lvl="7" algn="ctr">
              <a:spcBef>
                <a:spcPts val="0"/>
              </a:spcBef>
              <a:spcAft>
                <a:spcPts val="0"/>
              </a:spcAft>
              <a:buClr>
                <a:schemeClr val="dk2"/>
              </a:buClr>
              <a:buSzPts val="8600"/>
              <a:buNone/>
              <a:defRPr sz="8600">
                <a:solidFill>
                  <a:schemeClr val="dk2"/>
                </a:solidFill>
              </a:defRPr>
            </a:lvl8pPr>
            <a:lvl9pPr lvl="8" algn="ctr">
              <a:spcBef>
                <a:spcPts val="0"/>
              </a:spcBef>
              <a:spcAft>
                <a:spcPts val="0"/>
              </a:spcAft>
              <a:buClr>
                <a:schemeClr val="dk2"/>
              </a:buClr>
              <a:buSzPts val="8600"/>
              <a:buNone/>
              <a:defRPr sz="8600">
                <a:solidFill>
                  <a:schemeClr val="dk2"/>
                </a:solidFill>
              </a:defRPr>
            </a:lvl9pPr>
          </a:lstStyle>
          <a:p>
            <a:r>
              <a:t>xx%</a:t>
            </a:r>
          </a:p>
        </p:txBody>
      </p:sp>
      <p:sp>
        <p:nvSpPr>
          <p:cNvPr id="120" name="Google Shape;120;p11"/>
          <p:cNvSpPr txBox="1">
            <a:spLocks noGrp="1"/>
          </p:cNvSpPr>
          <p:nvPr>
            <p:ph type="body" idx="1"/>
          </p:nvPr>
        </p:nvSpPr>
        <p:spPr>
          <a:xfrm>
            <a:off x="1385850" y="2863850"/>
            <a:ext cx="6372300" cy="641100"/>
          </a:xfrm>
          <a:prstGeom prst="rect">
            <a:avLst/>
          </a:prstGeom>
        </p:spPr>
        <p:txBody>
          <a:bodyPr spcFirstLastPara="1" wrap="square" lIns="91425" tIns="91425" rIns="91425" bIns="91425" anchor="t" anchorCtr="0">
            <a:normAutofit/>
          </a:bodyPr>
          <a:lstStyle>
            <a:lvl1pPr marL="457200" lvl="0" indent="-311150" algn="ctr">
              <a:spcBef>
                <a:spcPts val="0"/>
              </a:spcBef>
              <a:spcAft>
                <a:spcPts val="0"/>
              </a:spcAft>
              <a:buSzPts val="1300"/>
              <a:buChar char="●"/>
              <a:defRPr/>
            </a:lvl1pPr>
            <a:lvl2pPr marL="914400" lvl="1" indent="-298450" algn="ctr">
              <a:spcBef>
                <a:spcPts val="0"/>
              </a:spcBef>
              <a:spcAft>
                <a:spcPts val="0"/>
              </a:spcAft>
              <a:buSzPts val="1100"/>
              <a:buChar char="○"/>
              <a:defRPr/>
            </a:lvl2pPr>
            <a:lvl3pPr marL="1371600" lvl="2" indent="-298450" algn="ctr">
              <a:spcBef>
                <a:spcPts val="0"/>
              </a:spcBef>
              <a:spcAft>
                <a:spcPts val="0"/>
              </a:spcAft>
              <a:buSzPts val="1100"/>
              <a:buChar char="■"/>
              <a:defRPr/>
            </a:lvl3pPr>
            <a:lvl4pPr marL="1828800" lvl="3" indent="-298450" algn="ctr">
              <a:spcBef>
                <a:spcPts val="0"/>
              </a:spcBef>
              <a:spcAft>
                <a:spcPts val="0"/>
              </a:spcAft>
              <a:buSzPts val="1100"/>
              <a:buChar char="●"/>
              <a:defRPr/>
            </a:lvl4pPr>
            <a:lvl5pPr marL="2286000" lvl="4" indent="-298450" algn="ctr">
              <a:spcBef>
                <a:spcPts val="0"/>
              </a:spcBef>
              <a:spcAft>
                <a:spcPts val="0"/>
              </a:spcAft>
              <a:buSzPts val="1100"/>
              <a:buChar char="○"/>
              <a:defRPr/>
            </a:lvl5pPr>
            <a:lvl6pPr marL="2743200" lvl="5" indent="-298450" algn="ctr">
              <a:spcBef>
                <a:spcPts val="0"/>
              </a:spcBef>
              <a:spcAft>
                <a:spcPts val="0"/>
              </a:spcAft>
              <a:buSzPts val="1100"/>
              <a:buChar char="■"/>
              <a:defRPr/>
            </a:lvl6pPr>
            <a:lvl7pPr marL="3200400" lvl="6" indent="-298450" algn="ctr">
              <a:spcBef>
                <a:spcPts val="0"/>
              </a:spcBef>
              <a:spcAft>
                <a:spcPts val="0"/>
              </a:spcAft>
              <a:buSzPts val="1100"/>
              <a:buChar char="●"/>
              <a:defRPr/>
            </a:lvl7pPr>
            <a:lvl8pPr marL="3657600" lvl="7" indent="-298450" algn="ctr">
              <a:spcBef>
                <a:spcPts val="0"/>
              </a:spcBef>
              <a:spcAft>
                <a:spcPts val="0"/>
              </a:spcAft>
              <a:buSzPts val="1100"/>
              <a:buChar char="○"/>
              <a:defRPr/>
            </a:lvl8pPr>
            <a:lvl9pPr marL="4114800" lvl="8" indent="-298450" algn="ctr">
              <a:spcBef>
                <a:spcPts val="0"/>
              </a:spcBef>
              <a:spcAft>
                <a:spcPts val="0"/>
              </a:spcAft>
              <a:buSzPts val="1100"/>
              <a:buChar char="■"/>
              <a:defRPr/>
            </a:lvl9pPr>
          </a:lstStyle>
          <a:p>
            <a:endParaRPr/>
          </a:p>
        </p:txBody>
      </p:sp>
      <p:sp>
        <p:nvSpPr>
          <p:cNvPr id="121" name="Google Shape;121;p11"/>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uk"/>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2"/>
        <p:cNvGrpSpPr/>
        <p:nvPr/>
      </p:nvGrpSpPr>
      <p:grpSpPr>
        <a:xfrm>
          <a:off x="0" y="0"/>
          <a:ext cx="0" cy="0"/>
          <a:chOff x="0" y="0"/>
          <a:chExt cx="0" cy="0"/>
        </a:xfrm>
      </p:grpSpPr>
      <p:sp>
        <p:nvSpPr>
          <p:cNvPr id="123" name="Google Shape;123;p12"/>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uk"/>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Назва та вміст" type="obj">
  <p:cSld name="OBJECT">
    <p:spTree>
      <p:nvGrpSpPr>
        <p:cNvPr id="1" name="Shape 124"/>
        <p:cNvGrpSpPr/>
        <p:nvPr/>
      </p:nvGrpSpPr>
      <p:grpSpPr>
        <a:xfrm>
          <a:off x="0" y="0"/>
          <a:ext cx="0" cy="0"/>
          <a:chOff x="0" y="0"/>
          <a:chExt cx="0" cy="0"/>
        </a:xfrm>
      </p:grpSpPr>
      <p:sp>
        <p:nvSpPr>
          <p:cNvPr id="125" name="Google Shape;125;p13"/>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26" name="Google Shape;126;p13"/>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1200"/>
              </a:spcBef>
              <a:spcAft>
                <a:spcPts val="0"/>
              </a:spcAft>
              <a:buClr>
                <a:schemeClr val="dk1"/>
              </a:buClr>
              <a:buSzPts val="1400"/>
              <a:buChar char="○"/>
              <a:defRPr/>
            </a:lvl2pPr>
            <a:lvl3pPr marL="1371600" lvl="2" indent="-317500" algn="l" rtl="0">
              <a:lnSpc>
                <a:spcPct val="90000"/>
              </a:lnSpc>
              <a:spcBef>
                <a:spcPts val="1200"/>
              </a:spcBef>
              <a:spcAft>
                <a:spcPts val="0"/>
              </a:spcAft>
              <a:buClr>
                <a:schemeClr val="dk1"/>
              </a:buClr>
              <a:buSzPts val="1400"/>
              <a:buChar char="■"/>
              <a:defRPr/>
            </a:lvl3pPr>
            <a:lvl4pPr marL="1828800" lvl="3" indent="-317500" algn="l" rtl="0">
              <a:lnSpc>
                <a:spcPct val="90000"/>
              </a:lnSpc>
              <a:spcBef>
                <a:spcPts val="1200"/>
              </a:spcBef>
              <a:spcAft>
                <a:spcPts val="0"/>
              </a:spcAft>
              <a:buClr>
                <a:schemeClr val="dk1"/>
              </a:buClr>
              <a:buSzPts val="1400"/>
              <a:buChar char="●"/>
              <a:defRPr/>
            </a:lvl4pPr>
            <a:lvl5pPr marL="2286000" lvl="4" indent="-317500" algn="l" rtl="0">
              <a:lnSpc>
                <a:spcPct val="90000"/>
              </a:lnSpc>
              <a:spcBef>
                <a:spcPts val="1200"/>
              </a:spcBef>
              <a:spcAft>
                <a:spcPts val="0"/>
              </a:spcAft>
              <a:buClr>
                <a:schemeClr val="dk1"/>
              </a:buClr>
              <a:buSzPts val="1400"/>
              <a:buChar char="○"/>
              <a:defRPr/>
            </a:lvl5pPr>
            <a:lvl6pPr marL="2743200" lvl="5" indent="-317500" algn="l" rtl="0">
              <a:lnSpc>
                <a:spcPct val="90000"/>
              </a:lnSpc>
              <a:spcBef>
                <a:spcPts val="1200"/>
              </a:spcBef>
              <a:spcAft>
                <a:spcPts val="0"/>
              </a:spcAft>
              <a:buClr>
                <a:schemeClr val="dk1"/>
              </a:buClr>
              <a:buSzPts val="1400"/>
              <a:buChar char="■"/>
              <a:defRPr/>
            </a:lvl6pPr>
            <a:lvl7pPr marL="3200400" lvl="6" indent="-317500" algn="l" rtl="0">
              <a:lnSpc>
                <a:spcPct val="90000"/>
              </a:lnSpc>
              <a:spcBef>
                <a:spcPts val="1200"/>
              </a:spcBef>
              <a:spcAft>
                <a:spcPts val="0"/>
              </a:spcAft>
              <a:buClr>
                <a:schemeClr val="dk1"/>
              </a:buClr>
              <a:buSzPts val="1400"/>
              <a:buChar char="●"/>
              <a:defRPr/>
            </a:lvl7pPr>
            <a:lvl8pPr marL="3657600" lvl="7" indent="-317500" algn="l" rtl="0">
              <a:lnSpc>
                <a:spcPct val="90000"/>
              </a:lnSpc>
              <a:spcBef>
                <a:spcPts val="1200"/>
              </a:spcBef>
              <a:spcAft>
                <a:spcPts val="0"/>
              </a:spcAft>
              <a:buClr>
                <a:schemeClr val="dk1"/>
              </a:buClr>
              <a:buSzPts val="1400"/>
              <a:buChar char="○"/>
              <a:defRPr/>
            </a:lvl8pPr>
            <a:lvl9pPr marL="4114800" lvl="8" indent="-317500" algn="l" rtl="0">
              <a:lnSpc>
                <a:spcPct val="90000"/>
              </a:lnSpc>
              <a:spcBef>
                <a:spcPts val="1200"/>
              </a:spcBef>
              <a:spcAft>
                <a:spcPts val="1200"/>
              </a:spcAft>
              <a:buClr>
                <a:schemeClr val="dk1"/>
              </a:buClr>
              <a:buSzPts val="1400"/>
              <a:buChar char="■"/>
              <a:defRPr/>
            </a:lvl9pPr>
          </a:lstStyle>
          <a:p>
            <a:endParaRPr/>
          </a:p>
        </p:txBody>
      </p:sp>
      <p:sp>
        <p:nvSpPr>
          <p:cNvPr id="127" name="Google Shape;127;p1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28" name="Google Shape;128;p1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29" name="Google Shape;129;p1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rm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uk"/>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3"/>
        </a:solidFill>
        <a:effectLst/>
      </p:bgPr>
    </p:bg>
    <p:spTree>
      <p:nvGrpSpPr>
        <p:cNvPr id="1" name="Shape 37"/>
        <p:cNvGrpSpPr/>
        <p:nvPr/>
      </p:nvGrpSpPr>
      <p:grpSpPr>
        <a:xfrm>
          <a:off x="0" y="0"/>
          <a:ext cx="0" cy="0"/>
          <a:chOff x="0" y="0"/>
          <a:chExt cx="0" cy="0"/>
        </a:xfrm>
      </p:grpSpPr>
      <p:sp>
        <p:nvSpPr>
          <p:cNvPr id="38" name="Google Shape;38;p3"/>
          <p:cNvSpPr/>
          <p:nvPr/>
        </p:nvSpPr>
        <p:spPr>
          <a:xfrm flipH="1">
            <a:off x="4757100" y="2309400"/>
            <a:ext cx="4386900" cy="2834100"/>
          </a:xfrm>
          <a:prstGeom prst="rtTriangl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 name="Google Shape;39;p3"/>
          <p:cNvGrpSpPr/>
          <p:nvPr/>
        </p:nvGrpSpPr>
        <p:grpSpPr>
          <a:xfrm>
            <a:off x="5594191" y="3961115"/>
            <a:ext cx="2910145" cy="1182340"/>
            <a:chOff x="6917201" y="0"/>
            <a:chExt cx="2227777" cy="863400"/>
          </a:xfrm>
        </p:grpSpPr>
        <p:sp>
          <p:nvSpPr>
            <p:cNvPr id="40" name="Google Shape;40;p3"/>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3"/>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3"/>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 name="Google Shape;43;p3"/>
          <p:cNvGrpSpPr/>
          <p:nvPr/>
        </p:nvGrpSpPr>
        <p:grpSpPr>
          <a:xfrm>
            <a:off x="199149" y="2"/>
            <a:ext cx="2795414" cy="1083308"/>
            <a:chOff x="6917201" y="0"/>
            <a:chExt cx="2227777" cy="863400"/>
          </a:xfrm>
        </p:grpSpPr>
        <p:sp>
          <p:nvSpPr>
            <p:cNvPr id="44" name="Google Shape;44;p3"/>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3"/>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3"/>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47;p3"/>
          <p:cNvSpPr txBox="1">
            <a:spLocks noGrp="1"/>
          </p:cNvSpPr>
          <p:nvPr>
            <p:ph type="title"/>
          </p:nvPr>
        </p:nvSpPr>
        <p:spPr>
          <a:xfrm>
            <a:off x="1888684" y="1746100"/>
            <a:ext cx="5377500" cy="16461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dk2"/>
              </a:buClr>
              <a:buSzPts val="3200"/>
              <a:buNone/>
              <a:defRPr sz="3200">
                <a:solidFill>
                  <a:schemeClr val="dk2"/>
                </a:solidFill>
              </a:defRPr>
            </a:lvl1pPr>
            <a:lvl2pPr lvl="1" algn="ctr">
              <a:spcBef>
                <a:spcPts val="0"/>
              </a:spcBef>
              <a:spcAft>
                <a:spcPts val="0"/>
              </a:spcAft>
              <a:buClr>
                <a:schemeClr val="dk2"/>
              </a:buClr>
              <a:buSzPts val="3200"/>
              <a:buNone/>
              <a:defRPr sz="3200">
                <a:solidFill>
                  <a:schemeClr val="dk2"/>
                </a:solidFill>
              </a:defRPr>
            </a:lvl2pPr>
            <a:lvl3pPr lvl="2" algn="ctr">
              <a:spcBef>
                <a:spcPts val="0"/>
              </a:spcBef>
              <a:spcAft>
                <a:spcPts val="0"/>
              </a:spcAft>
              <a:buClr>
                <a:schemeClr val="dk2"/>
              </a:buClr>
              <a:buSzPts val="3200"/>
              <a:buNone/>
              <a:defRPr sz="3200">
                <a:solidFill>
                  <a:schemeClr val="dk2"/>
                </a:solidFill>
              </a:defRPr>
            </a:lvl3pPr>
            <a:lvl4pPr lvl="3" algn="ctr">
              <a:spcBef>
                <a:spcPts val="0"/>
              </a:spcBef>
              <a:spcAft>
                <a:spcPts val="0"/>
              </a:spcAft>
              <a:buClr>
                <a:schemeClr val="dk2"/>
              </a:buClr>
              <a:buSzPts val="3200"/>
              <a:buNone/>
              <a:defRPr sz="3200">
                <a:solidFill>
                  <a:schemeClr val="dk2"/>
                </a:solidFill>
              </a:defRPr>
            </a:lvl4pPr>
            <a:lvl5pPr lvl="4" algn="ctr">
              <a:spcBef>
                <a:spcPts val="0"/>
              </a:spcBef>
              <a:spcAft>
                <a:spcPts val="0"/>
              </a:spcAft>
              <a:buClr>
                <a:schemeClr val="dk2"/>
              </a:buClr>
              <a:buSzPts val="3200"/>
              <a:buNone/>
              <a:defRPr sz="3200">
                <a:solidFill>
                  <a:schemeClr val="dk2"/>
                </a:solidFill>
              </a:defRPr>
            </a:lvl5pPr>
            <a:lvl6pPr lvl="5" algn="ctr">
              <a:spcBef>
                <a:spcPts val="0"/>
              </a:spcBef>
              <a:spcAft>
                <a:spcPts val="0"/>
              </a:spcAft>
              <a:buClr>
                <a:schemeClr val="dk2"/>
              </a:buClr>
              <a:buSzPts val="3200"/>
              <a:buNone/>
              <a:defRPr sz="3200">
                <a:solidFill>
                  <a:schemeClr val="dk2"/>
                </a:solidFill>
              </a:defRPr>
            </a:lvl6pPr>
            <a:lvl7pPr lvl="6" algn="ctr">
              <a:spcBef>
                <a:spcPts val="0"/>
              </a:spcBef>
              <a:spcAft>
                <a:spcPts val="0"/>
              </a:spcAft>
              <a:buClr>
                <a:schemeClr val="dk2"/>
              </a:buClr>
              <a:buSzPts val="3200"/>
              <a:buNone/>
              <a:defRPr sz="3200">
                <a:solidFill>
                  <a:schemeClr val="dk2"/>
                </a:solidFill>
              </a:defRPr>
            </a:lvl7pPr>
            <a:lvl8pPr lvl="7" algn="ctr">
              <a:spcBef>
                <a:spcPts val="0"/>
              </a:spcBef>
              <a:spcAft>
                <a:spcPts val="0"/>
              </a:spcAft>
              <a:buClr>
                <a:schemeClr val="dk2"/>
              </a:buClr>
              <a:buSzPts val="3200"/>
              <a:buNone/>
              <a:defRPr sz="3200">
                <a:solidFill>
                  <a:schemeClr val="dk2"/>
                </a:solidFill>
              </a:defRPr>
            </a:lvl8pPr>
            <a:lvl9pPr lvl="8" algn="ctr">
              <a:spcBef>
                <a:spcPts val="0"/>
              </a:spcBef>
              <a:spcAft>
                <a:spcPts val="0"/>
              </a:spcAft>
              <a:buClr>
                <a:schemeClr val="dk2"/>
              </a:buClr>
              <a:buSzPts val="3200"/>
              <a:buNone/>
              <a:defRPr sz="3200">
                <a:solidFill>
                  <a:schemeClr val="dk2"/>
                </a:solidFill>
              </a:defRPr>
            </a:lvl9pPr>
          </a:lstStyle>
          <a:p>
            <a:endParaRPr/>
          </a:p>
        </p:txBody>
      </p:sp>
      <p:sp>
        <p:nvSpPr>
          <p:cNvPr id="48" name="Google Shape;48;p3"/>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uk"/>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dk2"/>
        </a:solidFill>
        <a:effectLst/>
      </p:bgPr>
    </p:bg>
    <p:spTree>
      <p:nvGrpSpPr>
        <p:cNvPr id="1" name="Shape 49"/>
        <p:cNvGrpSpPr/>
        <p:nvPr/>
      </p:nvGrpSpPr>
      <p:grpSpPr>
        <a:xfrm>
          <a:off x="0" y="0"/>
          <a:ext cx="0" cy="0"/>
          <a:chOff x="0" y="0"/>
          <a:chExt cx="0" cy="0"/>
        </a:xfrm>
      </p:grpSpPr>
      <p:sp>
        <p:nvSpPr>
          <p:cNvPr id="50" name="Google Shape;50;p4"/>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4"/>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4"/>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4"/>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54" name="Google Shape;54;p4"/>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55" name="Google Shape;55;p4"/>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uk"/>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chemeClr val="dk2"/>
        </a:solidFill>
        <a:effectLst/>
      </p:bgPr>
    </p:bg>
    <p:spTree>
      <p:nvGrpSpPr>
        <p:cNvPr id="1" name="Shape 56"/>
        <p:cNvGrpSpPr/>
        <p:nvPr/>
      </p:nvGrpSpPr>
      <p:grpSpPr>
        <a:xfrm>
          <a:off x="0" y="0"/>
          <a:ext cx="0" cy="0"/>
          <a:chOff x="0" y="0"/>
          <a:chExt cx="0" cy="0"/>
        </a:xfrm>
      </p:grpSpPr>
      <p:sp>
        <p:nvSpPr>
          <p:cNvPr id="57" name="Google Shape;57;p5"/>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5"/>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5"/>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5"/>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61" name="Google Shape;61;p5"/>
          <p:cNvSpPr txBox="1">
            <a:spLocks noGrp="1"/>
          </p:cNvSpPr>
          <p:nvPr>
            <p:ph type="body" idx="1"/>
          </p:nvPr>
        </p:nvSpPr>
        <p:spPr>
          <a:xfrm>
            <a:off x="819150" y="1990725"/>
            <a:ext cx="3686100" cy="24480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62" name="Google Shape;62;p5"/>
          <p:cNvSpPr txBox="1">
            <a:spLocks noGrp="1"/>
          </p:cNvSpPr>
          <p:nvPr>
            <p:ph type="body" idx="2"/>
          </p:nvPr>
        </p:nvSpPr>
        <p:spPr>
          <a:xfrm>
            <a:off x="4638675" y="1990725"/>
            <a:ext cx="3686100" cy="24480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63" name="Google Shape;63;p5"/>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uk"/>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dk2"/>
        </a:solidFill>
        <a:effectLst/>
      </p:bgPr>
    </p:bg>
    <p:spTree>
      <p:nvGrpSpPr>
        <p:cNvPr id="1" name="Shape 64"/>
        <p:cNvGrpSpPr/>
        <p:nvPr/>
      </p:nvGrpSpPr>
      <p:grpSpPr>
        <a:xfrm>
          <a:off x="0" y="0"/>
          <a:ext cx="0" cy="0"/>
          <a:chOff x="0" y="0"/>
          <a:chExt cx="0" cy="0"/>
        </a:xfrm>
      </p:grpSpPr>
      <p:sp>
        <p:nvSpPr>
          <p:cNvPr id="65" name="Google Shape;65;p6"/>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6"/>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6"/>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6"/>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69" name="Google Shape;69;p6"/>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uk"/>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accent3"/>
        </a:solidFill>
        <a:effectLst/>
      </p:bgPr>
    </p:bg>
    <p:spTree>
      <p:nvGrpSpPr>
        <p:cNvPr id="1" name="Shape 70"/>
        <p:cNvGrpSpPr/>
        <p:nvPr/>
      </p:nvGrpSpPr>
      <p:grpSpPr>
        <a:xfrm>
          <a:off x="0" y="0"/>
          <a:ext cx="0" cy="0"/>
          <a:chOff x="0" y="0"/>
          <a:chExt cx="0" cy="0"/>
        </a:xfrm>
      </p:grpSpPr>
      <p:sp>
        <p:nvSpPr>
          <p:cNvPr id="71" name="Google Shape;71;p7"/>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7"/>
          <p:cNvSpPr/>
          <p:nvPr/>
        </p:nvSpPr>
        <p:spPr>
          <a:xfrm>
            <a:off x="31" y="2824500"/>
            <a:ext cx="7370400" cy="23190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7"/>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7"/>
          <p:cNvSpPr txBox="1">
            <a:spLocks noGrp="1"/>
          </p:cNvSpPr>
          <p:nvPr>
            <p:ph type="title"/>
          </p:nvPr>
        </p:nvSpPr>
        <p:spPr>
          <a:xfrm>
            <a:off x="819150" y="845600"/>
            <a:ext cx="3709200" cy="13830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75" name="Google Shape;75;p7"/>
          <p:cNvSpPr txBox="1">
            <a:spLocks noGrp="1"/>
          </p:cNvSpPr>
          <p:nvPr>
            <p:ph type="body" idx="1"/>
          </p:nvPr>
        </p:nvSpPr>
        <p:spPr>
          <a:xfrm>
            <a:off x="830700" y="2319050"/>
            <a:ext cx="3709200" cy="21198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76" name="Google Shape;76;p7"/>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uk"/>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1"/>
        </a:solidFill>
        <a:effectLst/>
      </p:bgPr>
    </p:bg>
    <p:spTree>
      <p:nvGrpSpPr>
        <p:cNvPr id="1" name="Shape 77"/>
        <p:cNvGrpSpPr/>
        <p:nvPr/>
      </p:nvGrpSpPr>
      <p:grpSpPr>
        <a:xfrm>
          <a:off x="0" y="0"/>
          <a:ext cx="0" cy="0"/>
          <a:chOff x="0" y="0"/>
          <a:chExt cx="0" cy="0"/>
        </a:xfrm>
      </p:grpSpPr>
      <p:sp>
        <p:nvSpPr>
          <p:cNvPr id="78" name="Google Shape;78;p8"/>
          <p:cNvSpPr/>
          <p:nvPr/>
        </p:nvSpPr>
        <p:spPr>
          <a:xfrm>
            <a:off x="0" y="2823144"/>
            <a:ext cx="7369200" cy="23169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8"/>
          <p:cNvSpPr/>
          <p:nvPr/>
        </p:nvSpPr>
        <p:spPr>
          <a:xfrm flipH="1">
            <a:off x="3583210" y="1554113"/>
            <a:ext cx="5560500" cy="35895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0" name="Google Shape;80;p8"/>
          <p:cNvGrpSpPr/>
          <p:nvPr/>
        </p:nvGrpSpPr>
        <p:grpSpPr>
          <a:xfrm>
            <a:off x="255991" y="-118"/>
            <a:ext cx="2251347" cy="1043408"/>
            <a:chOff x="3961956" y="4383950"/>
            <a:chExt cx="1160548" cy="548700"/>
          </a:xfrm>
        </p:grpSpPr>
        <p:sp>
          <p:nvSpPr>
            <p:cNvPr id="81" name="Google Shape;81;p8"/>
            <p:cNvSpPr/>
            <p:nvPr/>
          </p:nvSpPr>
          <p:spPr>
            <a:xfrm>
              <a:off x="4224904"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8"/>
            <p:cNvSpPr/>
            <p:nvPr/>
          </p:nvSpPr>
          <p:spPr>
            <a:xfrm>
              <a:off x="4093430"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8"/>
            <p:cNvSpPr/>
            <p:nvPr/>
          </p:nvSpPr>
          <p:spPr>
            <a:xfrm>
              <a:off x="3961956"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 name="Google Shape;84;p8"/>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5" name="Google Shape;85;p8"/>
          <p:cNvGrpSpPr/>
          <p:nvPr/>
        </p:nvGrpSpPr>
        <p:grpSpPr>
          <a:xfrm>
            <a:off x="34934" y="4522125"/>
            <a:ext cx="1593306" cy="617072"/>
            <a:chOff x="6917201" y="0"/>
            <a:chExt cx="2227777" cy="863400"/>
          </a:xfrm>
        </p:grpSpPr>
        <p:sp>
          <p:nvSpPr>
            <p:cNvPr id="86" name="Google Shape;86;p8"/>
            <p:cNvSpPr/>
            <p:nvPr/>
          </p:nvSpPr>
          <p:spPr>
            <a:xfrm>
              <a:off x="7641677"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8"/>
            <p:cNvSpPr/>
            <p:nvPr/>
          </p:nvSpPr>
          <p:spPr>
            <a:xfrm>
              <a:off x="7279439"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8"/>
            <p:cNvSpPr/>
            <p:nvPr/>
          </p:nvSpPr>
          <p:spPr>
            <a:xfrm>
              <a:off x="6917201"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 name="Google Shape;89;p8"/>
          <p:cNvGrpSpPr/>
          <p:nvPr/>
        </p:nvGrpSpPr>
        <p:grpSpPr>
          <a:xfrm>
            <a:off x="5886353" y="1243"/>
            <a:ext cx="3257455" cy="1261514"/>
            <a:chOff x="6917201" y="0"/>
            <a:chExt cx="2227777" cy="863400"/>
          </a:xfrm>
        </p:grpSpPr>
        <p:sp>
          <p:nvSpPr>
            <p:cNvPr id="90" name="Google Shape;90;p8"/>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8"/>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8"/>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 name="Google Shape;93;p8"/>
          <p:cNvSpPr txBox="1">
            <a:spLocks noGrp="1"/>
          </p:cNvSpPr>
          <p:nvPr>
            <p:ph type="title"/>
          </p:nvPr>
        </p:nvSpPr>
        <p:spPr>
          <a:xfrm>
            <a:off x="1393929" y="1301146"/>
            <a:ext cx="6366900" cy="25392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200"/>
              <a:buNone/>
              <a:defRPr sz="3200"/>
            </a:lvl1pPr>
            <a:lvl2pPr lvl="1" algn="ctr">
              <a:spcBef>
                <a:spcPts val="0"/>
              </a:spcBef>
              <a:spcAft>
                <a:spcPts val="0"/>
              </a:spcAft>
              <a:buSzPts val="3200"/>
              <a:buNone/>
              <a:defRPr sz="3200"/>
            </a:lvl2pPr>
            <a:lvl3pPr lvl="2" algn="ctr">
              <a:spcBef>
                <a:spcPts val="0"/>
              </a:spcBef>
              <a:spcAft>
                <a:spcPts val="0"/>
              </a:spcAft>
              <a:buSzPts val="3200"/>
              <a:buNone/>
              <a:defRPr sz="3200"/>
            </a:lvl3pPr>
            <a:lvl4pPr lvl="3" algn="ctr">
              <a:spcBef>
                <a:spcPts val="0"/>
              </a:spcBef>
              <a:spcAft>
                <a:spcPts val="0"/>
              </a:spcAft>
              <a:buSzPts val="3200"/>
              <a:buNone/>
              <a:defRPr sz="3200"/>
            </a:lvl4pPr>
            <a:lvl5pPr lvl="4" algn="ctr">
              <a:spcBef>
                <a:spcPts val="0"/>
              </a:spcBef>
              <a:spcAft>
                <a:spcPts val="0"/>
              </a:spcAft>
              <a:buSzPts val="3200"/>
              <a:buNone/>
              <a:defRPr sz="3200"/>
            </a:lvl5pPr>
            <a:lvl6pPr lvl="5" algn="ctr">
              <a:spcBef>
                <a:spcPts val="0"/>
              </a:spcBef>
              <a:spcAft>
                <a:spcPts val="0"/>
              </a:spcAft>
              <a:buSzPts val="3200"/>
              <a:buNone/>
              <a:defRPr sz="3200"/>
            </a:lvl6pPr>
            <a:lvl7pPr lvl="6" algn="ctr">
              <a:spcBef>
                <a:spcPts val="0"/>
              </a:spcBef>
              <a:spcAft>
                <a:spcPts val="0"/>
              </a:spcAft>
              <a:buSzPts val="3200"/>
              <a:buNone/>
              <a:defRPr sz="3200"/>
            </a:lvl7pPr>
            <a:lvl8pPr lvl="7" algn="ctr">
              <a:spcBef>
                <a:spcPts val="0"/>
              </a:spcBef>
              <a:spcAft>
                <a:spcPts val="0"/>
              </a:spcAft>
              <a:buSzPts val="3200"/>
              <a:buNone/>
              <a:defRPr sz="3200"/>
            </a:lvl8pPr>
            <a:lvl9pPr lvl="8" algn="ctr">
              <a:spcBef>
                <a:spcPts val="0"/>
              </a:spcBef>
              <a:spcAft>
                <a:spcPts val="0"/>
              </a:spcAft>
              <a:buSzPts val="3200"/>
              <a:buNone/>
              <a:defRPr sz="3200"/>
            </a:lvl9pPr>
          </a:lstStyle>
          <a:p>
            <a:endParaRPr/>
          </a:p>
        </p:txBody>
      </p:sp>
      <p:sp>
        <p:nvSpPr>
          <p:cNvPr id="94" name="Google Shape;94;p8"/>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uk"/>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dk2"/>
        </a:solidFill>
        <a:effectLst/>
      </p:bgPr>
    </p:bg>
    <p:spTree>
      <p:nvGrpSpPr>
        <p:cNvPr id="1" name="Shape 95"/>
        <p:cNvGrpSpPr/>
        <p:nvPr/>
      </p:nvGrpSpPr>
      <p:grpSpPr>
        <a:xfrm>
          <a:off x="0" y="0"/>
          <a:ext cx="0" cy="0"/>
          <a:chOff x="0" y="0"/>
          <a:chExt cx="0" cy="0"/>
        </a:xfrm>
      </p:grpSpPr>
      <p:sp>
        <p:nvSpPr>
          <p:cNvPr id="96" name="Google Shape;96;p9"/>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9"/>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9"/>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9"/>
          <p:cNvSpPr txBox="1">
            <a:spLocks noGrp="1"/>
          </p:cNvSpPr>
          <p:nvPr>
            <p:ph type="title"/>
          </p:nvPr>
        </p:nvSpPr>
        <p:spPr>
          <a:xfrm>
            <a:off x="819150" y="845600"/>
            <a:ext cx="6424200" cy="7050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100" name="Google Shape;100;p9"/>
          <p:cNvSpPr txBox="1">
            <a:spLocks noGrp="1"/>
          </p:cNvSpPr>
          <p:nvPr>
            <p:ph type="subTitle" idx="1"/>
          </p:nvPr>
        </p:nvSpPr>
        <p:spPr>
          <a:xfrm>
            <a:off x="819150" y="1550700"/>
            <a:ext cx="5859900" cy="3936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101" name="Google Shape;101;p9"/>
          <p:cNvSpPr txBox="1">
            <a:spLocks noGrp="1"/>
          </p:cNvSpPr>
          <p:nvPr>
            <p:ph type="body" idx="2"/>
          </p:nvPr>
        </p:nvSpPr>
        <p:spPr>
          <a:xfrm>
            <a:off x="819150" y="2467050"/>
            <a:ext cx="5859900" cy="20955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102" name="Google Shape;102;p9"/>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uk"/>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chemeClr val="accent1"/>
        </a:solidFill>
        <a:effectLst/>
      </p:bgPr>
    </p:bg>
    <p:spTree>
      <p:nvGrpSpPr>
        <p:cNvPr id="1" name="Shape 103"/>
        <p:cNvGrpSpPr/>
        <p:nvPr/>
      </p:nvGrpSpPr>
      <p:grpSpPr>
        <a:xfrm>
          <a:off x="0" y="0"/>
          <a:ext cx="0" cy="0"/>
          <a:chOff x="0" y="0"/>
          <a:chExt cx="0" cy="0"/>
        </a:xfrm>
      </p:grpSpPr>
      <p:sp>
        <p:nvSpPr>
          <p:cNvPr id="104" name="Google Shape;104;p10"/>
          <p:cNvSpPr/>
          <p:nvPr/>
        </p:nvSpPr>
        <p:spPr>
          <a:xfrm>
            <a:off x="31" y="2824500"/>
            <a:ext cx="7370400" cy="23190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0"/>
          <p:cNvSpPr/>
          <p:nvPr/>
        </p:nvSpPr>
        <p:spPr>
          <a:xfrm flipH="1">
            <a:off x="3582600" y="1550700"/>
            <a:ext cx="5561400" cy="35928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0"/>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0"/>
          <p:cNvSpPr txBox="1">
            <a:spLocks noGrp="1"/>
          </p:cNvSpPr>
          <p:nvPr>
            <p:ph type="body" idx="1"/>
          </p:nvPr>
        </p:nvSpPr>
        <p:spPr>
          <a:xfrm>
            <a:off x="328025" y="4163500"/>
            <a:ext cx="7415100" cy="605100"/>
          </a:xfrm>
          <a:prstGeom prst="rect">
            <a:avLst/>
          </a:prstGeom>
        </p:spPr>
        <p:txBody>
          <a:bodyPr spcFirstLastPara="1" wrap="square" lIns="91425" tIns="91425" rIns="91425" bIns="91425" anchor="b" anchorCtr="0">
            <a:normAutofit/>
          </a:bodyPr>
          <a:lstStyle>
            <a:lvl1pPr marL="457200" lvl="0" indent="-228600">
              <a:lnSpc>
                <a:spcPct val="100000"/>
              </a:lnSpc>
              <a:spcBef>
                <a:spcPts val="0"/>
              </a:spcBef>
              <a:spcAft>
                <a:spcPts val="0"/>
              </a:spcAft>
              <a:buSzPts val="1300"/>
              <a:buNone/>
              <a:defRPr/>
            </a:lvl1pPr>
          </a:lstStyle>
          <a:p>
            <a:endParaRPr/>
          </a:p>
        </p:txBody>
      </p:sp>
      <p:sp>
        <p:nvSpPr>
          <p:cNvPr id="108" name="Google Shape;108;p10"/>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uk"/>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hift">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1pPr>
            <a:lvl2pPr lvl="1">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2pPr>
            <a:lvl3pPr lvl="2">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3pPr>
            <a:lvl4pPr lvl="3">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4pPr>
            <a:lvl5pPr lvl="4">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5pPr>
            <a:lvl6pPr lvl="5">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6pPr>
            <a:lvl7pPr lvl="6">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7pPr>
            <a:lvl8pPr lvl="7">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8pPr>
            <a:lvl9pPr lvl="8">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9pPr>
          </a:lstStyle>
          <a:p>
            <a:endParaRPr/>
          </a:p>
        </p:txBody>
      </p:sp>
      <p:sp>
        <p:nvSpPr>
          <p:cNvPr id="7" name="Google Shape;7;p1"/>
          <p:cNvSpPr txBox="1">
            <a:spLocks noGrp="1"/>
          </p:cNvSpPr>
          <p:nvPr>
            <p:ph type="body" idx="1"/>
          </p:nvPr>
        </p:nvSpPr>
        <p:spPr>
          <a:xfrm>
            <a:off x="311700" y="1152475"/>
            <a:ext cx="8520600" cy="3391200"/>
          </a:xfrm>
          <a:prstGeom prst="rect">
            <a:avLst/>
          </a:prstGeom>
          <a:noFill/>
          <a:ln>
            <a:noFill/>
          </a:ln>
        </p:spPr>
        <p:txBody>
          <a:bodyPr spcFirstLastPara="1" wrap="square" lIns="91425" tIns="91425" rIns="91425" bIns="91425" anchor="t" anchorCtr="0">
            <a:normAutofit/>
          </a:bodyPr>
          <a:lstStyle>
            <a:lvl1pPr marL="457200" lvl="0" indent="-311150">
              <a:lnSpc>
                <a:spcPct val="115000"/>
              </a:lnSpc>
              <a:spcBef>
                <a:spcPts val="0"/>
              </a:spcBef>
              <a:spcAft>
                <a:spcPts val="0"/>
              </a:spcAft>
              <a:buClr>
                <a:schemeClr val="dk2"/>
              </a:buClr>
              <a:buSzPts val="1300"/>
              <a:buFont typeface="Calibri"/>
              <a:buChar char="●"/>
              <a:defRPr sz="1300">
                <a:solidFill>
                  <a:schemeClr val="dk2"/>
                </a:solidFill>
                <a:latin typeface="Calibri"/>
                <a:ea typeface="Calibri"/>
                <a:cs typeface="Calibri"/>
                <a:sym typeface="Calibri"/>
              </a:defRPr>
            </a:lvl1pPr>
            <a:lvl2pPr marL="914400" lvl="1"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2pPr>
            <a:lvl3pPr marL="1371600" lvl="2"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3pPr>
            <a:lvl4pPr marL="1828800" lvl="3"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4pPr>
            <a:lvl5pPr marL="2286000" lvl="4"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5pPr>
            <a:lvl6pPr marL="2743200" lvl="5"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6pPr>
            <a:lvl7pPr marL="3200400" lvl="6"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7pPr>
            <a:lvl8pPr marL="3657600" lvl="7"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8pPr>
            <a:lvl9pPr marL="4114800" lvl="8"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9pPr>
          </a:lstStyle>
          <a:p>
            <a:endParaRPr/>
          </a:p>
        </p:txBody>
      </p:sp>
      <p:sp>
        <p:nvSpPr>
          <p:cNvPr id="8" name="Google Shape;8;p1"/>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latin typeface="Nunito"/>
                <a:ea typeface="Nunito"/>
                <a:cs typeface="Nunito"/>
                <a:sym typeface="Nunito"/>
              </a:defRPr>
            </a:lvl1pPr>
            <a:lvl2pPr lvl="1" algn="r">
              <a:buNone/>
              <a:defRPr sz="1000">
                <a:solidFill>
                  <a:schemeClr val="dk2"/>
                </a:solidFill>
                <a:latin typeface="Nunito"/>
                <a:ea typeface="Nunito"/>
                <a:cs typeface="Nunito"/>
                <a:sym typeface="Nunito"/>
              </a:defRPr>
            </a:lvl2pPr>
            <a:lvl3pPr lvl="2" algn="r">
              <a:buNone/>
              <a:defRPr sz="1000">
                <a:solidFill>
                  <a:schemeClr val="dk2"/>
                </a:solidFill>
                <a:latin typeface="Nunito"/>
                <a:ea typeface="Nunito"/>
                <a:cs typeface="Nunito"/>
                <a:sym typeface="Nunito"/>
              </a:defRPr>
            </a:lvl3pPr>
            <a:lvl4pPr lvl="3" algn="r">
              <a:buNone/>
              <a:defRPr sz="1000">
                <a:solidFill>
                  <a:schemeClr val="dk2"/>
                </a:solidFill>
                <a:latin typeface="Nunito"/>
                <a:ea typeface="Nunito"/>
                <a:cs typeface="Nunito"/>
                <a:sym typeface="Nunito"/>
              </a:defRPr>
            </a:lvl4pPr>
            <a:lvl5pPr lvl="4" algn="r">
              <a:buNone/>
              <a:defRPr sz="1000">
                <a:solidFill>
                  <a:schemeClr val="dk2"/>
                </a:solidFill>
                <a:latin typeface="Nunito"/>
                <a:ea typeface="Nunito"/>
                <a:cs typeface="Nunito"/>
                <a:sym typeface="Nunito"/>
              </a:defRPr>
            </a:lvl5pPr>
            <a:lvl6pPr lvl="5" algn="r">
              <a:buNone/>
              <a:defRPr sz="1000">
                <a:solidFill>
                  <a:schemeClr val="dk2"/>
                </a:solidFill>
                <a:latin typeface="Nunito"/>
                <a:ea typeface="Nunito"/>
                <a:cs typeface="Nunito"/>
                <a:sym typeface="Nunito"/>
              </a:defRPr>
            </a:lvl6pPr>
            <a:lvl7pPr lvl="6" algn="r">
              <a:buNone/>
              <a:defRPr sz="1000">
                <a:solidFill>
                  <a:schemeClr val="dk2"/>
                </a:solidFill>
                <a:latin typeface="Nunito"/>
                <a:ea typeface="Nunito"/>
                <a:cs typeface="Nunito"/>
                <a:sym typeface="Nunito"/>
              </a:defRPr>
            </a:lvl7pPr>
            <a:lvl8pPr lvl="7" algn="r">
              <a:buNone/>
              <a:defRPr sz="1000">
                <a:solidFill>
                  <a:schemeClr val="dk2"/>
                </a:solidFill>
                <a:latin typeface="Nunito"/>
                <a:ea typeface="Nunito"/>
                <a:cs typeface="Nunito"/>
                <a:sym typeface="Nunito"/>
              </a:defRPr>
            </a:lvl8pPr>
            <a:lvl9pPr lvl="8" algn="r">
              <a:buNone/>
              <a:defRPr sz="1000">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uk"/>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4"/>
          <p:cNvSpPr txBox="1">
            <a:spLocks noGrp="1"/>
          </p:cNvSpPr>
          <p:nvPr>
            <p:ph type="ctrTitle"/>
          </p:nvPr>
        </p:nvSpPr>
        <p:spPr>
          <a:xfrm>
            <a:off x="1143000" y="1131192"/>
            <a:ext cx="6858000" cy="1790700"/>
          </a:xfrm>
          <a:prstGeom prst="rect">
            <a:avLst/>
          </a:prstGeom>
          <a:noFill/>
          <a:ln>
            <a:noFill/>
          </a:ln>
        </p:spPr>
        <p:txBody>
          <a:bodyPr spcFirstLastPara="1" wrap="square" lIns="68575" tIns="34275" rIns="68575" bIns="34275" anchor="b" anchorCtr="0">
            <a:noAutofit/>
          </a:bodyPr>
          <a:lstStyle/>
          <a:p>
            <a:pPr marL="0" lvl="0" indent="0" algn="ctr" rtl="0">
              <a:lnSpc>
                <a:spcPct val="90000"/>
              </a:lnSpc>
              <a:spcBef>
                <a:spcPts val="0"/>
              </a:spcBef>
              <a:spcAft>
                <a:spcPts val="0"/>
              </a:spcAft>
              <a:buClr>
                <a:schemeClr val="dk1"/>
              </a:buClr>
              <a:buSzPts val="6000"/>
              <a:buFont typeface="Calibri"/>
              <a:buNone/>
            </a:pPr>
            <a:r>
              <a:rPr lang="en-US" sz="7200" b="1" i="0" u="none" strike="noStrike" dirty="0">
                <a:latin typeface="Calibri"/>
                <a:ea typeface="Calibri"/>
                <a:cs typeface="Calibri"/>
                <a:sym typeface="Calibri"/>
              </a:rPr>
              <a:t>Polarization and interference</a:t>
            </a:r>
            <a:endParaRPr lang="uk-UA" sz="7200" b="1" dirty="0">
              <a:latin typeface="Calibri"/>
              <a:ea typeface="Calibri"/>
              <a:cs typeface="Calibri"/>
              <a:sym typeface="Calibri"/>
            </a:endParaRPr>
          </a:p>
        </p:txBody>
      </p:sp>
      <p:sp>
        <p:nvSpPr>
          <p:cNvPr id="135" name="Google Shape;135;p14"/>
          <p:cNvSpPr txBox="1">
            <a:spLocks noGrp="1"/>
          </p:cNvSpPr>
          <p:nvPr>
            <p:ph type="subTitle" idx="1"/>
          </p:nvPr>
        </p:nvSpPr>
        <p:spPr>
          <a:xfrm>
            <a:off x="1143000" y="3059906"/>
            <a:ext cx="6858000" cy="1241821"/>
          </a:xfrm>
          <a:prstGeom prst="rect">
            <a:avLst/>
          </a:prstGeom>
          <a:noFill/>
          <a:ln>
            <a:noFill/>
          </a:ln>
        </p:spPr>
        <p:txBody>
          <a:bodyPr spcFirstLastPara="1" wrap="square" lIns="68575" tIns="34275" rIns="68575" bIns="34275" anchor="t" anchorCtr="0">
            <a:normAutofit/>
          </a:bodyPr>
          <a:lstStyle/>
          <a:p>
            <a:pPr algn="ctr" rtl="0">
              <a:spcBef>
                <a:spcPts val="0"/>
              </a:spcBef>
              <a:spcAft>
                <a:spcPts val="0"/>
              </a:spcAft>
            </a:pPr>
            <a:r>
              <a:rPr lang="en-GB" sz="1800" b="0" i="0" u="none" strike="noStrike" dirty="0">
                <a:solidFill>
                  <a:srgbClr val="595959"/>
                </a:solidFill>
                <a:effectLst/>
                <a:latin typeface="Calibri" panose="020F0502020204030204" pitchFamily="34" charset="0"/>
                <a:cs typeface="Calibri" panose="020F0502020204030204" pitchFamily="34" charset="0"/>
              </a:rPr>
              <a:t>Fedir Uleshchenko, </a:t>
            </a:r>
            <a:r>
              <a:rPr lang="en-GB" sz="1800" b="0" i="0" u="none" strike="noStrike" dirty="0" err="1">
                <a:solidFill>
                  <a:srgbClr val="595959"/>
                </a:solidFill>
                <a:effectLst/>
                <a:latin typeface="Calibri" panose="020F0502020204030204" pitchFamily="34" charset="0"/>
                <a:cs typeface="Calibri" panose="020F0502020204030204" pitchFamily="34" charset="0"/>
              </a:rPr>
              <a:t>Oles</a:t>
            </a:r>
            <a:r>
              <a:rPr lang="en-GB" sz="1800" b="0" i="0" u="none" strike="noStrike" dirty="0">
                <a:solidFill>
                  <a:srgbClr val="595959"/>
                </a:solidFill>
                <a:effectLst/>
                <a:latin typeface="Calibri" panose="020F0502020204030204" pitchFamily="34" charset="0"/>
                <a:cs typeface="Calibri" panose="020F0502020204030204" pitchFamily="34" charset="0"/>
              </a:rPr>
              <a:t> </a:t>
            </a:r>
            <a:r>
              <a:rPr lang="en-GB" sz="1800" b="0" i="0" u="none" strike="noStrike" dirty="0" err="1">
                <a:solidFill>
                  <a:srgbClr val="595959"/>
                </a:solidFill>
                <a:effectLst/>
                <a:latin typeface="Calibri" panose="020F0502020204030204" pitchFamily="34" charset="0"/>
                <a:cs typeface="Calibri" panose="020F0502020204030204" pitchFamily="34" charset="0"/>
              </a:rPr>
              <a:t>Hordiichuk</a:t>
            </a:r>
            <a:endParaRPr lang="en-GB" dirty="0">
              <a:effectLst/>
              <a:latin typeface="Calibri" panose="020F0502020204030204" pitchFamily="34" charset="0"/>
              <a:cs typeface="Calibri" panose="020F0502020204030204" pitchFamily="34" charset="0"/>
            </a:endParaRPr>
          </a:p>
        </p:txBody>
      </p:sp>
      <p:pic>
        <p:nvPicPr>
          <p:cNvPr id="136" name="Google Shape;136;p14"/>
          <p:cNvPicPr preferRelativeResize="0"/>
          <p:nvPr/>
        </p:nvPicPr>
        <p:blipFill>
          <a:blip r:embed="rId3">
            <a:alphaModFix/>
          </a:blip>
          <a:stretch>
            <a:fillRect/>
          </a:stretch>
        </p:blipFill>
        <p:spPr>
          <a:xfrm>
            <a:off x="223492" y="3059900"/>
            <a:ext cx="1628232" cy="735950"/>
          </a:xfrm>
          <a:prstGeom prst="rect">
            <a:avLst/>
          </a:prstGeom>
          <a:noFill/>
          <a:ln>
            <a:noFill/>
          </a:ln>
        </p:spPr>
      </p:pic>
      <p:pic>
        <p:nvPicPr>
          <p:cNvPr id="137" name="Google Shape;137;p14"/>
          <p:cNvPicPr preferRelativeResize="0"/>
          <p:nvPr/>
        </p:nvPicPr>
        <p:blipFill>
          <a:blip r:embed="rId4">
            <a:alphaModFix/>
          </a:blip>
          <a:stretch>
            <a:fillRect/>
          </a:stretch>
        </p:blipFill>
        <p:spPr>
          <a:xfrm>
            <a:off x="7380551" y="3059899"/>
            <a:ext cx="1530425" cy="7359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23"/>
          <p:cNvSpPr txBox="1">
            <a:spLocks noGrp="1"/>
          </p:cNvSpPr>
          <p:nvPr>
            <p:ph type="body" idx="1"/>
          </p:nvPr>
        </p:nvSpPr>
        <p:spPr>
          <a:xfrm>
            <a:off x="628650" y="1823012"/>
            <a:ext cx="7886700" cy="1171937"/>
          </a:xfrm>
          <a:prstGeom prst="rect">
            <a:avLst/>
          </a:prstGeom>
          <a:noFill/>
          <a:ln>
            <a:noFill/>
          </a:ln>
        </p:spPr>
        <p:txBody>
          <a:bodyPr spcFirstLastPara="1" wrap="square" lIns="68575" tIns="34275" rIns="68575" bIns="34275" anchor="t" anchorCtr="0">
            <a:noAutofit/>
          </a:bodyPr>
          <a:lstStyle/>
          <a:p>
            <a:pPr marL="0" lvl="0" indent="0" algn="ctr" rtl="0">
              <a:lnSpc>
                <a:spcPct val="90000"/>
              </a:lnSpc>
              <a:spcBef>
                <a:spcPts val="0"/>
              </a:spcBef>
              <a:spcAft>
                <a:spcPts val="0"/>
              </a:spcAft>
              <a:buClr>
                <a:schemeClr val="dk1"/>
              </a:buClr>
              <a:buSzPts val="7500"/>
              <a:buNone/>
            </a:pPr>
            <a:r>
              <a:rPr lang="en-US" sz="7700" dirty="0"/>
              <a:t>Results</a:t>
            </a:r>
            <a:endParaRPr sz="7500" dirty="0">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24"/>
          <p:cNvSpPr txBox="1">
            <a:spLocks noGrp="1"/>
          </p:cNvSpPr>
          <p:nvPr>
            <p:ph type="title"/>
          </p:nvPr>
        </p:nvSpPr>
        <p:spPr>
          <a:xfrm>
            <a:off x="628650" y="273844"/>
            <a:ext cx="7886700" cy="994200"/>
          </a:xfrm>
          <a:prstGeom prst="rect">
            <a:avLst/>
          </a:prstGeom>
        </p:spPr>
        <p:txBody>
          <a:bodyPr spcFirstLastPara="1" wrap="square" lIns="68575" tIns="34275" rIns="68575" bIns="34275" anchor="ctr" anchorCtr="0">
            <a:normAutofit/>
          </a:bodyPr>
          <a:lstStyle/>
          <a:p>
            <a:pPr marL="0" lvl="0" indent="0" algn="ctr" rtl="0">
              <a:spcBef>
                <a:spcPts val="0"/>
              </a:spcBef>
              <a:spcAft>
                <a:spcPts val="0"/>
              </a:spcAft>
              <a:buNone/>
            </a:pPr>
            <a:r>
              <a:rPr lang="en-US" b="1" dirty="0">
                <a:latin typeface="Calibri"/>
                <a:ea typeface="Calibri"/>
                <a:cs typeface="Calibri"/>
                <a:sym typeface="Calibri"/>
              </a:rPr>
              <a:t>First task</a:t>
            </a:r>
            <a:endParaRPr b="1" dirty="0">
              <a:latin typeface="Calibri"/>
              <a:ea typeface="Calibri"/>
              <a:cs typeface="Calibri"/>
              <a:sym typeface="Calibri"/>
            </a:endParaRPr>
          </a:p>
        </p:txBody>
      </p:sp>
      <p:pic>
        <p:nvPicPr>
          <p:cNvPr id="216" name="Google Shape;216;p24"/>
          <p:cNvPicPr preferRelativeResize="0"/>
          <p:nvPr/>
        </p:nvPicPr>
        <p:blipFill>
          <a:blip r:embed="rId3">
            <a:alphaModFix/>
          </a:blip>
          <a:stretch>
            <a:fillRect/>
          </a:stretch>
        </p:blipFill>
        <p:spPr>
          <a:xfrm>
            <a:off x="4006200" y="3454525"/>
            <a:ext cx="4832425" cy="1563950"/>
          </a:xfrm>
          <a:prstGeom prst="rect">
            <a:avLst/>
          </a:prstGeom>
          <a:noFill/>
          <a:ln>
            <a:noFill/>
          </a:ln>
        </p:spPr>
      </p:pic>
      <p:sp>
        <p:nvSpPr>
          <p:cNvPr id="217" name="Google Shape;217;p24"/>
          <p:cNvSpPr txBox="1">
            <a:spLocks noGrp="1"/>
          </p:cNvSpPr>
          <p:nvPr>
            <p:ph type="body" idx="1"/>
          </p:nvPr>
        </p:nvSpPr>
        <p:spPr>
          <a:xfrm>
            <a:off x="116400" y="1138395"/>
            <a:ext cx="3889800" cy="4439445"/>
          </a:xfrm>
          <a:prstGeom prst="rect">
            <a:avLst/>
          </a:prstGeom>
        </p:spPr>
        <p:txBody>
          <a:bodyPr spcFirstLastPara="1" wrap="square" lIns="68575" tIns="34275" rIns="68575" bIns="34275" anchor="t" anchorCtr="0">
            <a:normAutofit fontScale="92500" lnSpcReduction="10000"/>
          </a:bodyPr>
          <a:lstStyle/>
          <a:p>
            <a:pPr marL="0" lvl="0" indent="0" algn="l" rtl="0">
              <a:spcBef>
                <a:spcPts val="800"/>
              </a:spcBef>
              <a:spcAft>
                <a:spcPts val="1200"/>
              </a:spcAft>
              <a:buNone/>
            </a:pPr>
            <a:r>
              <a:rPr lang="en-US" sz="2400" dirty="0">
                <a:solidFill>
                  <a:schemeClr val="bg1"/>
                </a:solidFill>
              </a:rPr>
              <a:t>Our first task was to build a device that would provide circular polarization as close to ideal as possible. It consisted of a first polarizer (so that the incoming waves have the same polarization), a quarter wave plate (to make a circular polarization) and a second polarizer (for verification). Here is the dependence of the quality of circular polarization on the angle of rotation of the quarter-wave plate:</a:t>
            </a:r>
            <a:endParaRPr sz="1800" dirty="0">
              <a:solidFill>
                <a:schemeClr val="bg1"/>
              </a:solidFill>
            </a:endParaRPr>
          </a:p>
        </p:txBody>
      </p:sp>
      <p:pic>
        <p:nvPicPr>
          <p:cNvPr id="218" name="Google Shape;218;p24"/>
          <p:cNvPicPr preferRelativeResize="0"/>
          <p:nvPr/>
        </p:nvPicPr>
        <p:blipFill>
          <a:blip r:embed="rId4">
            <a:alphaModFix/>
          </a:blip>
          <a:stretch>
            <a:fillRect/>
          </a:stretch>
        </p:blipFill>
        <p:spPr>
          <a:xfrm>
            <a:off x="4192850" y="1268044"/>
            <a:ext cx="4459126" cy="2006607"/>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25"/>
          <p:cNvSpPr txBox="1">
            <a:spLocks noGrp="1"/>
          </p:cNvSpPr>
          <p:nvPr>
            <p:ph type="title"/>
          </p:nvPr>
        </p:nvSpPr>
        <p:spPr>
          <a:xfrm>
            <a:off x="628650" y="273844"/>
            <a:ext cx="7886700" cy="994200"/>
          </a:xfrm>
          <a:prstGeom prst="rect">
            <a:avLst/>
          </a:prstGeom>
        </p:spPr>
        <p:txBody>
          <a:bodyPr spcFirstLastPara="1" wrap="square" lIns="68575" tIns="34275" rIns="68575" bIns="34275" anchor="ctr" anchorCtr="0">
            <a:normAutofit/>
          </a:bodyPr>
          <a:lstStyle/>
          <a:p>
            <a:pPr marL="0" lvl="0" indent="0" algn="ctr" rtl="0">
              <a:spcBef>
                <a:spcPts val="0"/>
              </a:spcBef>
              <a:spcAft>
                <a:spcPts val="0"/>
              </a:spcAft>
              <a:buNone/>
            </a:pPr>
            <a:r>
              <a:rPr lang="en-US" b="1" dirty="0">
                <a:latin typeface="Calibri"/>
                <a:ea typeface="Calibri"/>
                <a:cs typeface="Calibri"/>
                <a:sym typeface="Calibri"/>
              </a:rPr>
              <a:t>Second task</a:t>
            </a:r>
            <a:endParaRPr b="1" dirty="0">
              <a:latin typeface="Calibri"/>
              <a:ea typeface="Calibri"/>
              <a:cs typeface="Calibri"/>
              <a:sym typeface="Calibri"/>
            </a:endParaRPr>
          </a:p>
        </p:txBody>
      </p:sp>
      <p:sp>
        <p:nvSpPr>
          <p:cNvPr id="224" name="Google Shape;224;p25"/>
          <p:cNvSpPr txBox="1">
            <a:spLocks noGrp="1"/>
          </p:cNvSpPr>
          <p:nvPr>
            <p:ph type="body" idx="1"/>
          </p:nvPr>
        </p:nvSpPr>
        <p:spPr>
          <a:xfrm>
            <a:off x="628650" y="1076600"/>
            <a:ext cx="3933900" cy="3669300"/>
          </a:xfrm>
          <a:prstGeom prst="rect">
            <a:avLst/>
          </a:prstGeom>
        </p:spPr>
        <p:txBody>
          <a:bodyPr spcFirstLastPara="1" wrap="square" lIns="68575" tIns="34275" rIns="68575" bIns="34275" anchor="t" anchorCtr="0">
            <a:noAutofit/>
          </a:bodyPr>
          <a:lstStyle/>
          <a:p>
            <a:pPr marL="0" lvl="0" indent="0" algn="l" rtl="0">
              <a:lnSpc>
                <a:spcPct val="90000"/>
              </a:lnSpc>
              <a:spcBef>
                <a:spcPts val="0"/>
              </a:spcBef>
              <a:spcAft>
                <a:spcPts val="1200"/>
              </a:spcAft>
              <a:buSzPts val="1018"/>
              <a:buNone/>
            </a:pPr>
            <a:r>
              <a:rPr lang="en-US" sz="2400" dirty="0">
                <a:solidFill>
                  <a:schemeClr val="bg1"/>
                </a:solidFill>
              </a:rPr>
              <a:t>Our second task was to create a </a:t>
            </a:r>
            <a:r>
              <a:rPr lang="en-US" sz="2400" dirty="0" err="1">
                <a:solidFill>
                  <a:schemeClr val="bg1"/>
                </a:solidFill>
              </a:rPr>
              <a:t>Sagnac</a:t>
            </a:r>
            <a:r>
              <a:rPr lang="en-US" sz="2400" dirty="0">
                <a:solidFill>
                  <a:schemeClr val="bg1"/>
                </a:solidFill>
              </a:rPr>
              <a:t> interferometer and measure the dependence of the output energy on the angle of rotation of the half plate. This happens due to the change of phases, and therefore the change in the amount of energy that falls on the energy acceptor</a:t>
            </a:r>
            <a:endParaRPr lang="en-GB" sz="1800" dirty="0">
              <a:solidFill>
                <a:schemeClr val="bg1"/>
              </a:solidFill>
            </a:endParaRPr>
          </a:p>
        </p:txBody>
      </p:sp>
      <p:grpSp>
        <p:nvGrpSpPr>
          <p:cNvPr id="225" name="Google Shape;225;p25"/>
          <p:cNvGrpSpPr/>
          <p:nvPr/>
        </p:nvGrpSpPr>
        <p:grpSpPr>
          <a:xfrm>
            <a:off x="4836351" y="1268039"/>
            <a:ext cx="4033838" cy="3128573"/>
            <a:chOff x="4958776" y="1076589"/>
            <a:chExt cx="4033838" cy="3128573"/>
          </a:xfrm>
        </p:grpSpPr>
        <p:sp>
          <p:nvSpPr>
            <p:cNvPr id="226" name="Google Shape;226;p25"/>
            <p:cNvSpPr txBox="1"/>
            <p:nvPr/>
          </p:nvSpPr>
          <p:spPr>
            <a:xfrm>
              <a:off x="5709697" y="3705055"/>
              <a:ext cx="2532000" cy="500107"/>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en-US" dirty="0">
                  <a:solidFill>
                    <a:schemeClr val="bg1"/>
                  </a:solidFill>
                  <a:latin typeface="Calibri" panose="020F0502020204030204" pitchFamily="34" charset="0"/>
                  <a:cs typeface="Calibri" panose="020F0502020204030204" pitchFamily="34" charset="0"/>
                </a:rPr>
                <a:t>Dependence of power on the HWP angle</a:t>
              </a:r>
              <a:endParaRPr dirty="0">
                <a:solidFill>
                  <a:schemeClr val="bg1"/>
                </a:solidFill>
                <a:latin typeface="Calibri" panose="020F0502020204030204" pitchFamily="34" charset="0"/>
                <a:ea typeface="Lato"/>
                <a:cs typeface="Calibri" panose="020F0502020204030204" pitchFamily="34" charset="0"/>
                <a:sym typeface="Lato"/>
              </a:endParaRPr>
            </a:p>
          </p:txBody>
        </p:sp>
        <p:pic>
          <p:nvPicPr>
            <p:cNvPr id="227" name="Google Shape;227;p25"/>
            <p:cNvPicPr preferRelativeResize="0"/>
            <p:nvPr/>
          </p:nvPicPr>
          <p:blipFill>
            <a:blip r:embed="rId3">
              <a:alphaModFix/>
            </a:blip>
            <a:stretch>
              <a:fillRect/>
            </a:stretch>
          </p:blipFill>
          <p:spPr>
            <a:xfrm>
              <a:off x="4958776" y="1076589"/>
              <a:ext cx="4033838" cy="2564637"/>
            </a:xfrm>
            <a:prstGeom prst="rect">
              <a:avLst/>
            </a:prstGeom>
            <a:noFill/>
            <a:ln>
              <a:noFill/>
            </a:ln>
          </p:spPr>
        </p:pic>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26"/>
          <p:cNvSpPr txBox="1">
            <a:spLocks noGrp="1"/>
          </p:cNvSpPr>
          <p:nvPr>
            <p:ph type="title"/>
          </p:nvPr>
        </p:nvSpPr>
        <p:spPr>
          <a:xfrm>
            <a:off x="628650" y="104641"/>
            <a:ext cx="7886700" cy="994172"/>
          </a:xfrm>
          <a:prstGeom prst="rect">
            <a:avLst/>
          </a:prstGeom>
          <a:noFill/>
          <a:ln>
            <a:noFill/>
          </a:ln>
        </p:spPr>
        <p:txBody>
          <a:bodyPr spcFirstLastPara="1" wrap="square" lIns="68575" tIns="34275" rIns="68575" bIns="34275" anchor="ctr" anchorCtr="0">
            <a:normAutofit/>
          </a:bodyPr>
          <a:lstStyle/>
          <a:p>
            <a:pPr marL="0" lvl="0" indent="0" algn="ctr" rtl="0">
              <a:lnSpc>
                <a:spcPct val="90000"/>
              </a:lnSpc>
              <a:spcBef>
                <a:spcPts val="0"/>
              </a:spcBef>
              <a:spcAft>
                <a:spcPts val="0"/>
              </a:spcAft>
              <a:buClr>
                <a:schemeClr val="dk1"/>
              </a:buClr>
              <a:buSzPts val="3300"/>
              <a:buFont typeface="Calibri"/>
              <a:buNone/>
            </a:pPr>
            <a:r>
              <a:rPr lang="en-US" sz="4800" b="1" dirty="0">
                <a:latin typeface="Calibri"/>
                <a:ea typeface="Calibri"/>
                <a:cs typeface="Calibri"/>
                <a:sym typeface="Calibri"/>
              </a:rPr>
              <a:t>Final interferometer</a:t>
            </a:r>
            <a:endParaRPr sz="4800" b="1" dirty="0">
              <a:latin typeface="Calibri"/>
              <a:ea typeface="Calibri"/>
              <a:cs typeface="Calibri"/>
              <a:sym typeface="Calibri"/>
            </a:endParaRPr>
          </a:p>
        </p:txBody>
      </p:sp>
      <p:sp>
        <p:nvSpPr>
          <p:cNvPr id="233" name="Google Shape;233;p26"/>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rmAutofit/>
          </a:bodyPr>
          <a:lstStyle/>
          <a:p>
            <a:pPr marL="177800" lvl="0" indent="-38100" algn="l" rtl="0">
              <a:lnSpc>
                <a:spcPct val="90000"/>
              </a:lnSpc>
              <a:spcBef>
                <a:spcPts val="0"/>
              </a:spcBef>
              <a:spcAft>
                <a:spcPts val="1200"/>
              </a:spcAft>
              <a:buClr>
                <a:schemeClr val="dk1"/>
              </a:buClr>
              <a:buSzPts val="2100"/>
              <a:buNone/>
            </a:pPr>
            <a:endParaRPr/>
          </a:p>
        </p:txBody>
      </p:sp>
      <p:pic>
        <p:nvPicPr>
          <p:cNvPr id="234" name="Google Shape;234;p26"/>
          <p:cNvPicPr preferRelativeResize="0"/>
          <p:nvPr/>
        </p:nvPicPr>
        <p:blipFill rotWithShape="1">
          <a:blip r:embed="rId3">
            <a:alphaModFix/>
          </a:blip>
          <a:srcRect/>
          <a:stretch/>
        </p:blipFill>
        <p:spPr>
          <a:xfrm>
            <a:off x="170726" y="1055054"/>
            <a:ext cx="8802547" cy="394051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27"/>
          <p:cNvSpPr txBox="1">
            <a:spLocks noGrp="1"/>
          </p:cNvSpPr>
          <p:nvPr>
            <p:ph type="title"/>
          </p:nvPr>
        </p:nvSpPr>
        <p:spPr>
          <a:xfrm>
            <a:off x="628649" y="134947"/>
            <a:ext cx="7886700" cy="994172"/>
          </a:xfrm>
          <a:prstGeom prst="rect">
            <a:avLst/>
          </a:prstGeom>
          <a:noFill/>
          <a:ln>
            <a:noFill/>
          </a:ln>
        </p:spPr>
        <p:txBody>
          <a:bodyPr spcFirstLastPara="1" wrap="square" lIns="68575" tIns="34275" rIns="68575" bIns="34275" anchor="ctr" anchorCtr="0">
            <a:normAutofit/>
          </a:bodyPr>
          <a:lstStyle/>
          <a:p>
            <a:pPr marL="0" lvl="0" indent="0" algn="ctr" rtl="0">
              <a:lnSpc>
                <a:spcPct val="90000"/>
              </a:lnSpc>
              <a:spcBef>
                <a:spcPts val="0"/>
              </a:spcBef>
              <a:spcAft>
                <a:spcPts val="0"/>
              </a:spcAft>
              <a:buClr>
                <a:schemeClr val="dk1"/>
              </a:buClr>
              <a:buSzPts val="3300"/>
              <a:buFont typeface="Calibri"/>
              <a:buNone/>
            </a:pPr>
            <a:r>
              <a:rPr lang="en-US" sz="4200" b="1" dirty="0">
                <a:latin typeface="Calibri"/>
                <a:ea typeface="Calibri"/>
                <a:cs typeface="Calibri"/>
                <a:sym typeface="Calibri"/>
              </a:rPr>
              <a:t>Interference received</a:t>
            </a:r>
            <a:endParaRPr sz="4200" b="1" dirty="0">
              <a:latin typeface="Calibri"/>
              <a:ea typeface="Calibri"/>
              <a:cs typeface="Calibri"/>
              <a:sym typeface="Calibri"/>
            </a:endParaRPr>
          </a:p>
        </p:txBody>
      </p:sp>
      <p:pic>
        <p:nvPicPr>
          <p:cNvPr id="240" name="Google Shape;240;p27"/>
          <p:cNvPicPr preferRelativeResize="0">
            <a:picLocks noGrp="1"/>
          </p:cNvPicPr>
          <p:nvPr>
            <p:ph type="body" idx="1"/>
          </p:nvPr>
        </p:nvPicPr>
        <p:blipFill rotWithShape="1">
          <a:blip r:embed="rId3">
            <a:alphaModFix/>
          </a:blip>
          <a:srcRect/>
          <a:stretch/>
        </p:blipFill>
        <p:spPr>
          <a:xfrm>
            <a:off x="1360499" y="307300"/>
            <a:ext cx="6423000" cy="5138400"/>
          </a:xfrm>
          <a:prstGeom prst="rect">
            <a:avLst/>
          </a:prstGeom>
          <a:noFill/>
          <a:ln>
            <a:noFill/>
          </a:ln>
        </p:spPr>
      </p:pic>
      <p:sp>
        <p:nvSpPr>
          <p:cNvPr id="241" name="Google Shape;241;p27"/>
          <p:cNvSpPr/>
          <p:nvPr/>
        </p:nvSpPr>
        <p:spPr>
          <a:xfrm>
            <a:off x="1183425" y="213275"/>
            <a:ext cx="292800" cy="4930200"/>
          </a:xfrm>
          <a:prstGeom prst="rect">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242" name="Google Shape;242;p27"/>
          <p:cNvSpPr/>
          <p:nvPr/>
        </p:nvSpPr>
        <p:spPr>
          <a:xfrm>
            <a:off x="1267050" y="181900"/>
            <a:ext cx="6805800" cy="250800"/>
          </a:xfrm>
          <a:prstGeom prst="rect">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243" name="Google Shape;243;p27"/>
          <p:cNvSpPr/>
          <p:nvPr/>
        </p:nvSpPr>
        <p:spPr>
          <a:xfrm>
            <a:off x="7581425" y="244625"/>
            <a:ext cx="292800" cy="4898700"/>
          </a:xfrm>
          <a:prstGeom prst="rect">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15"/>
          <p:cNvSpPr txBox="1">
            <a:spLocks noGrp="1"/>
          </p:cNvSpPr>
          <p:nvPr>
            <p:ph type="title"/>
          </p:nvPr>
        </p:nvSpPr>
        <p:spPr>
          <a:xfrm>
            <a:off x="628650" y="273844"/>
            <a:ext cx="7886700" cy="994200"/>
          </a:xfrm>
          <a:prstGeom prst="rect">
            <a:avLst/>
          </a:prstGeom>
        </p:spPr>
        <p:txBody>
          <a:bodyPr spcFirstLastPara="1" wrap="square" lIns="68575" tIns="34275" rIns="68575" bIns="34275" anchor="ctr" anchorCtr="0">
            <a:normAutofit/>
          </a:bodyPr>
          <a:lstStyle/>
          <a:p>
            <a:pPr marL="0" lvl="0" indent="0" algn="ctr" rtl="0">
              <a:spcBef>
                <a:spcPts val="0"/>
              </a:spcBef>
              <a:spcAft>
                <a:spcPts val="0"/>
              </a:spcAft>
              <a:buNone/>
            </a:pPr>
            <a:r>
              <a:rPr lang="en-US" sz="4800" b="1" dirty="0">
                <a:latin typeface="Calibri"/>
                <a:ea typeface="Calibri"/>
                <a:cs typeface="Calibri"/>
                <a:sym typeface="Calibri"/>
              </a:rPr>
              <a:t>Goals</a:t>
            </a:r>
            <a:endParaRPr sz="4800" b="1" dirty="0">
              <a:latin typeface="Calibri"/>
              <a:ea typeface="Calibri"/>
              <a:cs typeface="Calibri"/>
              <a:sym typeface="Calibri"/>
            </a:endParaRPr>
          </a:p>
        </p:txBody>
      </p:sp>
      <p:sp>
        <p:nvSpPr>
          <p:cNvPr id="143" name="Google Shape;143;p15"/>
          <p:cNvSpPr txBox="1">
            <a:spLocks noGrp="1"/>
          </p:cNvSpPr>
          <p:nvPr>
            <p:ph type="body" idx="1"/>
          </p:nvPr>
        </p:nvSpPr>
        <p:spPr>
          <a:xfrm>
            <a:off x="628650" y="1369219"/>
            <a:ext cx="7886700" cy="3263400"/>
          </a:xfrm>
          <a:prstGeom prst="rect">
            <a:avLst/>
          </a:prstGeom>
        </p:spPr>
        <p:txBody>
          <a:bodyPr spcFirstLastPara="1" wrap="square" lIns="68575" tIns="34275" rIns="68575" bIns="34275" anchor="t" anchorCtr="0">
            <a:normAutofit/>
          </a:bodyPr>
          <a:lstStyle/>
          <a:p>
            <a:pPr marL="177800" lvl="0" indent="-234950" algn="l" rtl="0">
              <a:spcBef>
                <a:spcPts val="0"/>
              </a:spcBef>
              <a:spcAft>
                <a:spcPts val="0"/>
              </a:spcAft>
              <a:buClr>
                <a:schemeClr val="lt1"/>
              </a:buClr>
              <a:buSzPts val="3100"/>
              <a:buChar char="●"/>
            </a:pPr>
            <a:r>
              <a:rPr lang="en-US" sz="3600" dirty="0">
                <a:solidFill>
                  <a:schemeClr val="bg1"/>
                </a:solidFill>
              </a:rPr>
              <a:t>The main goals of this project were:</a:t>
            </a:r>
          </a:p>
          <a:p>
            <a:pPr marL="177800" lvl="0" indent="-234950" algn="l" rtl="0">
              <a:spcBef>
                <a:spcPts val="0"/>
              </a:spcBef>
              <a:spcAft>
                <a:spcPts val="0"/>
              </a:spcAft>
              <a:buClr>
                <a:schemeClr val="lt1"/>
              </a:buClr>
              <a:buSzPts val="3100"/>
              <a:buChar char="●"/>
            </a:pPr>
            <a:r>
              <a:rPr lang="en-US" sz="3600" dirty="0">
                <a:solidFill>
                  <a:schemeClr val="bg1"/>
                </a:solidFill>
              </a:rPr>
              <a:t>Collect circular polarization setup and calibrate it to the maximum possible</a:t>
            </a:r>
          </a:p>
          <a:p>
            <a:pPr marL="177800" lvl="0" indent="-234950" algn="l" rtl="0">
              <a:spcBef>
                <a:spcPts val="0"/>
              </a:spcBef>
              <a:spcAft>
                <a:spcPts val="0"/>
              </a:spcAft>
              <a:buClr>
                <a:schemeClr val="lt1"/>
              </a:buClr>
              <a:buSzPts val="3100"/>
              <a:buChar char="●"/>
            </a:pPr>
            <a:r>
              <a:rPr lang="en-US" sz="3600" dirty="0">
                <a:solidFill>
                  <a:schemeClr val="bg1"/>
                </a:solidFill>
              </a:rPr>
              <a:t>Create an interferometer and take a photo of the interference</a:t>
            </a:r>
            <a:endParaRPr sz="1400" baseline="30000" dirty="0">
              <a:solidFill>
                <a:schemeClr val="bg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16"/>
          <p:cNvSpPr txBox="1">
            <a:spLocks noGrp="1"/>
          </p:cNvSpPr>
          <p:nvPr>
            <p:ph type="body" idx="1"/>
          </p:nvPr>
        </p:nvSpPr>
        <p:spPr>
          <a:xfrm>
            <a:off x="628650" y="1823012"/>
            <a:ext cx="7886700" cy="1171937"/>
          </a:xfrm>
          <a:prstGeom prst="rect">
            <a:avLst/>
          </a:prstGeom>
          <a:noFill/>
          <a:ln>
            <a:noFill/>
          </a:ln>
        </p:spPr>
        <p:txBody>
          <a:bodyPr spcFirstLastPara="1" wrap="square" lIns="68575" tIns="34275" rIns="68575" bIns="34275" anchor="t" anchorCtr="0">
            <a:noAutofit/>
          </a:bodyPr>
          <a:lstStyle/>
          <a:p>
            <a:pPr marL="0" lvl="0" indent="0" algn="ctr" rtl="0">
              <a:lnSpc>
                <a:spcPct val="90000"/>
              </a:lnSpc>
              <a:spcBef>
                <a:spcPts val="0"/>
              </a:spcBef>
              <a:spcAft>
                <a:spcPts val="0"/>
              </a:spcAft>
              <a:buClr>
                <a:schemeClr val="dk1"/>
              </a:buClr>
              <a:buSzPts val="7500"/>
              <a:buNone/>
            </a:pPr>
            <a:r>
              <a:rPr lang="en-GB" sz="9600" dirty="0"/>
              <a:t>A little theory</a:t>
            </a:r>
            <a:endParaRPr lang="uk-UA" sz="7500" dirty="0">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17"/>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p>
            <a:pPr marL="0" lvl="0" indent="0" algn="ctr" rtl="0">
              <a:lnSpc>
                <a:spcPct val="90000"/>
              </a:lnSpc>
              <a:spcBef>
                <a:spcPts val="0"/>
              </a:spcBef>
              <a:spcAft>
                <a:spcPts val="0"/>
              </a:spcAft>
              <a:buClr>
                <a:srgbClr val="424242"/>
              </a:buClr>
              <a:buSzPts val="3600"/>
              <a:buFont typeface="Calibri"/>
              <a:buNone/>
            </a:pPr>
            <a:r>
              <a:rPr lang="en-GB" sz="3600" b="1" dirty="0">
                <a:latin typeface="Calibri" panose="020F0502020204030204" pitchFamily="34" charset="0"/>
                <a:cs typeface="Calibri" panose="020F0502020204030204" pitchFamily="34" charset="0"/>
              </a:rPr>
              <a:t>What is polarization?</a:t>
            </a:r>
            <a:endParaRPr sz="4800" b="1" dirty="0">
              <a:latin typeface="Calibri" panose="020F0502020204030204" pitchFamily="34" charset="0"/>
              <a:ea typeface="Calibri"/>
              <a:cs typeface="Calibri" panose="020F0502020204030204" pitchFamily="34" charset="0"/>
              <a:sym typeface="Calibri"/>
            </a:endParaRPr>
          </a:p>
        </p:txBody>
      </p:sp>
      <p:sp>
        <p:nvSpPr>
          <p:cNvPr id="154" name="Google Shape;154;p17"/>
          <p:cNvSpPr txBox="1">
            <a:spLocks noGrp="1"/>
          </p:cNvSpPr>
          <p:nvPr>
            <p:ph type="body" idx="1"/>
          </p:nvPr>
        </p:nvSpPr>
        <p:spPr>
          <a:xfrm>
            <a:off x="628650" y="1369225"/>
            <a:ext cx="4914300" cy="3468000"/>
          </a:xfrm>
          <a:prstGeom prst="rect">
            <a:avLst/>
          </a:prstGeom>
          <a:noFill/>
          <a:ln>
            <a:noFill/>
          </a:ln>
        </p:spPr>
        <p:txBody>
          <a:bodyPr spcFirstLastPara="1" wrap="square" lIns="68575" tIns="34275" rIns="68575" bIns="34275" anchor="t" anchorCtr="0">
            <a:noAutofit/>
          </a:bodyPr>
          <a:lstStyle/>
          <a:p>
            <a:pPr marL="0" lvl="0" indent="0" algn="l" rtl="0">
              <a:lnSpc>
                <a:spcPct val="80000"/>
              </a:lnSpc>
              <a:spcBef>
                <a:spcPts val="0"/>
              </a:spcBef>
              <a:spcAft>
                <a:spcPts val="0"/>
              </a:spcAft>
              <a:buNone/>
            </a:pPr>
            <a:r>
              <a:rPr lang="en-US" sz="3200" dirty="0">
                <a:solidFill>
                  <a:schemeClr val="bg1"/>
                </a:solidFill>
              </a:rPr>
              <a:t>As we know, pure light consists of waves that oscillate in different planes. </a:t>
            </a:r>
          </a:p>
          <a:p>
            <a:pPr marL="0" lvl="0" indent="0" algn="l" rtl="0">
              <a:lnSpc>
                <a:spcPct val="80000"/>
              </a:lnSpc>
              <a:spcBef>
                <a:spcPts val="0"/>
              </a:spcBef>
              <a:spcAft>
                <a:spcPts val="0"/>
              </a:spcAft>
              <a:buNone/>
            </a:pPr>
            <a:endParaRPr lang="en-US" sz="3200" dirty="0">
              <a:solidFill>
                <a:schemeClr val="bg1"/>
              </a:solidFill>
            </a:endParaRPr>
          </a:p>
          <a:p>
            <a:pPr marL="0" lvl="0" indent="0" algn="l" rtl="0">
              <a:lnSpc>
                <a:spcPct val="80000"/>
              </a:lnSpc>
              <a:spcBef>
                <a:spcPts val="0"/>
              </a:spcBef>
              <a:spcAft>
                <a:spcPts val="0"/>
              </a:spcAft>
              <a:buNone/>
            </a:pPr>
            <a:r>
              <a:rPr lang="en-US" sz="3200" dirty="0">
                <a:solidFill>
                  <a:schemeClr val="bg1"/>
                </a:solidFill>
              </a:rPr>
              <a:t>Polarization is the selection of oscillations in a transverse wave in only one plane (or only in certain planes).</a:t>
            </a:r>
            <a:endParaRPr sz="3200" dirty="0">
              <a:solidFill>
                <a:schemeClr val="bg1"/>
              </a:solidFill>
            </a:endParaRPr>
          </a:p>
        </p:txBody>
      </p:sp>
      <p:pic>
        <p:nvPicPr>
          <p:cNvPr id="155" name="Google Shape;155;p17"/>
          <p:cNvPicPr preferRelativeResize="0"/>
          <p:nvPr/>
        </p:nvPicPr>
        <p:blipFill rotWithShape="1">
          <a:blip r:embed="rId3">
            <a:alphaModFix/>
          </a:blip>
          <a:srcRect/>
          <a:stretch/>
        </p:blipFill>
        <p:spPr>
          <a:xfrm>
            <a:off x="5682750" y="1129600"/>
            <a:ext cx="3145850" cy="1618150"/>
          </a:xfrm>
          <a:prstGeom prst="rect">
            <a:avLst/>
          </a:prstGeom>
          <a:noFill/>
          <a:ln>
            <a:noFill/>
          </a:ln>
        </p:spPr>
      </p:pic>
      <p:pic>
        <p:nvPicPr>
          <p:cNvPr id="156" name="Google Shape;156;p17"/>
          <p:cNvPicPr preferRelativeResize="0"/>
          <p:nvPr/>
        </p:nvPicPr>
        <p:blipFill rotWithShape="1">
          <a:blip r:embed="rId4">
            <a:alphaModFix/>
          </a:blip>
          <a:srcRect/>
          <a:stretch/>
        </p:blipFill>
        <p:spPr>
          <a:xfrm>
            <a:off x="5624261" y="2700469"/>
            <a:ext cx="3204348" cy="21369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18"/>
          <p:cNvSpPr txBox="1">
            <a:spLocks noGrp="1"/>
          </p:cNvSpPr>
          <p:nvPr>
            <p:ph type="title"/>
          </p:nvPr>
        </p:nvSpPr>
        <p:spPr>
          <a:xfrm>
            <a:off x="628650" y="273844"/>
            <a:ext cx="7886700" cy="9942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US" sz="3600" b="1" dirty="0">
                <a:latin typeface="Calibri"/>
                <a:ea typeface="Calibri"/>
                <a:cs typeface="Calibri"/>
                <a:sym typeface="Calibri"/>
              </a:rPr>
              <a:t>Where is it used?</a:t>
            </a:r>
            <a:endParaRPr sz="3600" b="1" dirty="0">
              <a:latin typeface="Calibri"/>
              <a:ea typeface="Calibri"/>
              <a:cs typeface="Calibri"/>
              <a:sym typeface="Calibri"/>
            </a:endParaRPr>
          </a:p>
        </p:txBody>
      </p:sp>
      <p:sp>
        <p:nvSpPr>
          <p:cNvPr id="162" name="Google Shape;162;p18"/>
          <p:cNvSpPr txBox="1">
            <a:spLocks noGrp="1"/>
          </p:cNvSpPr>
          <p:nvPr>
            <p:ph type="body" idx="1"/>
          </p:nvPr>
        </p:nvSpPr>
        <p:spPr>
          <a:xfrm>
            <a:off x="493450" y="1128800"/>
            <a:ext cx="5327400" cy="4014600"/>
          </a:xfrm>
          <a:prstGeom prst="rect">
            <a:avLst/>
          </a:prstGeom>
        </p:spPr>
        <p:txBody>
          <a:bodyPr spcFirstLastPara="1" wrap="square" lIns="68575" tIns="34275" rIns="68575" bIns="34275" anchor="t" anchorCtr="0">
            <a:noAutofit/>
          </a:bodyPr>
          <a:lstStyle/>
          <a:p>
            <a:pPr marL="0" lvl="0" indent="0" algn="l" rtl="0">
              <a:lnSpc>
                <a:spcPct val="80000"/>
              </a:lnSpc>
              <a:spcBef>
                <a:spcPts val="1200"/>
              </a:spcBef>
              <a:spcAft>
                <a:spcPts val="0"/>
              </a:spcAft>
              <a:buNone/>
            </a:pPr>
            <a:r>
              <a:rPr lang="en-US" sz="2400" dirty="0">
                <a:solidFill>
                  <a:schemeClr val="bg1"/>
                </a:solidFill>
              </a:rPr>
              <a:t>Polarization is intended primarily to eliminate glare and rays in conditions of intense lighting. Polarizing filters are used to suppress specular reflections, for example, when photographing paintings, glass and porcelain products, water surfaces.</a:t>
            </a:r>
          </a:p>
          <a:p>
            <a:pPr marL="0" lvl="0" indent="0" algn="l" rtl="0">
              <a:lnSpc>
                <a:spcPct val="80000"/>
              </a:lnSpc>
              <a:spcBef>
                <a:spcPts val="1200"/>
              </a:spcBef>
              <a:spcAft>
                <a:spcPts val="0"/>
              </a:spcAft>
              <a:buNone/>
            </a:pPr>
            <a:r>
              <a:rPr lang="en-US" sz="2400" dirty="0">
                <a:solidFill>
                  <a:schemeClr val="bg1"/>
                </a:solidFill>
              </a:rPr>
              <a:t>Polarization of electromagnetic waves and, in particular, light, is widely used in liquid crystal displays. Also, to create the effect of volume of the image in stereoscopic cinema.</a:t>
            </a:r>
            <a:endParaRPr sz="1800" dirty="0">
              <a:solidFill>
                <a:schemeClr val="bg1"/>
              </a:solidFill>
            </a:endParaRPr>
          </a:p>
        </p:txBody>
      </p:sp>
      <p:grpSp>
        <p:nvGrpSpPr>
          <p:cNvPr id="163" name="Google Shape;163;p18"/>
          <p:cNvGrpSpPr/>
          <p:nvPr/>
        </p:nvGrpSpPr>
        <p:grpSpPr>
          <a:xfrm>
            <a:off x="5820675" y="273851"/>
            <a:ext cx="3179850" cy="2388449"/>
            <a:chOff x="5622025" y="273851"/>
            <a:chExt cx="3179850" cy="2388449"/>
          </a:xfrm>
        </p:grpSpPr>
        <p:pic>
          <p:nvPicPr>
            <p:cNvPr id="164" name="Google Shape;164;p18"/>
            <p:cNvPicPr preferRelativeResize="0"/>
            <p:nvPr/>
          </p:nvPicPr>
          <p:blipFill>
            <a:blip r:embed="rId3">
              <a:alphaModFix/>
            </a:blip>
            <a:stretch>
              <a:fillRect/>
            </a:stretch>
          </p:blipFill>
          <p:spPr>
            <a:xfrm>
              <a:off x="5622025" y="273851"/>
              <a:ext cx="3179850" cy="2119900"/>
            </a:xfrm>
            <a:prstGeom prst="rect">
              <a:avLst/>
            </a:prstGeom>
            <a:noFill/>
            <a:ln>
              <a:noFill/>
            </a:ln>
          </p:spPr>
        </p:pic>
        <p:sp>
          <p:nvSpPr>
            <p:cNvPr id="165" name="Google Shape;165;p18"/>
            <p:cNvSpPr txBox="1"/>
            <p:nvPr/>
          </p:nvSpPr>
          <p:spPr>
            <a:xfrm>
              <a:off x="5968900" y="2293000"/>
              <a:ext cx="2486100" cy="369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uk" sz="1200">
                  <a:solidFill>
                    <a:schemeClr val="lt1"/>
                  </a:solidFill>
                  <a:latin typeface="Calibri"/>
                  <a:ea typeface="Calibri"/>
                  <a:cs typeface="Calibri"/>
                  <a:sym typeface="Calibri"/>
                </a:rPr>
                <a:t>Стереоскопічне кіно</a:t>
              </a:r>
              <a:endParaRPr sz="1200">
                <a:solidFill>
                  <a:schemeClr val="lt1"/>
                </a:solidFill>
                <a:latin typeface="Calibri"/>
                <a:ea typeface="Calibri"/>
                <a:cs typeface="Calibri"/>
                <a:sym typeface="Calibri"/>
              </a:endParaRPr>
            </a:p>
          </p:txBody>
        </p:sp>
      </p:grpSp>
      <p:grpSp>
        <p:nvGrpSpPr>
          <p:cNvPr id="166" name="Google Shape;166;p18"/>
          <p:cNvGrpSpPr/>
          <p:nvPr/>
        </p:nvGrpSpPr>
        <p:grpSpPr>
          <a:xfrm>
            <a:off x="6128625" y="2623239"/>
            <a:ext cx="2731200" cy="2520261"/>
            <a:chOff x="6045000" y="2662289"/>
            <a:chExt cx="2731200" cy="2520261"/>
          </a:xfrm>
        </p:grpSpPr>
        <p:pic>
          <p:nvPicPr>
            <p:cNvPr id="167" name="Google Shape;167;p18"/>
            <p:cNvPicPr preferRelativeResize="0"/>
            <p:nvPr/>
          </p:nvPicPr>
          <p:blipFill>
            <a:blip r:embed="rId4">
              <a:alphaModFix/>
            </a:blip>
            <a:stretch>
              <a:fillRect/>
            </a:stretch>
          </p:blipFill>
          <p:spPr>
            <a:xfrm>
              <a:off x="6222975" y="2662289"/>
              <a:ext cx="2375250" cy="1900200"/>
            </a:xfrm>
            <a:prstGeom prst="rect">
              <a:avLst/>
            </a:prstGeom>
            <a:noFill/>
            <a:ln>
              <a:noFill/>
            </a:ln>
          </p:spPr>
        </p:pic>
        <p:sp>
          <p:nvSpPr>
            <p:cNvPr id="168" name="Google Shape;168;p18"/>
            <p:cNvSpPr txBox="1"/>
            <p:nvPr/>
          </p:nvSpPr>
          <p:spPr>
            <a:xfrm>
              <a:off x="6045000" y="4597550"/>
              <a:ext cx="2731200" cy="585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uk" sz="1300">
                  <a:solidFill>
                    <a:schemeClr val="lt1"/>
                  </a:solidFill>
                  <a:latin typeface="Calibri"/>
                  <a:ea typeface="Calibri"/>
                  <a:cs typeface="Calibri"/>
                  <a:sym typeface="Calibri"/>
                </a:rPr>
                <a:t>Поляризація в рідкокристалічних дисплеях</a:t>
              </a:r>
              <a:endParaRPr sz="1300">
                <a:solidFill>
                  <a:schemeClr val="lt1"/>
                </a:solidFill>
                <a:latin typeface="Calibri"/>
                <a:ea typeface="Calibri"/>
                <a:cs typeface="Calibri"/>
                <a:sym typeface="Calibri"/>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19"/>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p>
            <a:pPr marL="0" lvl="0" indent="0" algn="ctr" rtl="0">
              <a:lnSpc>
                <a:spcPct val="90000"/>
              </a:lnSpc>
              <a:spcBef>
                <a:spcPts val="0"/>
              </a:spcBef>
              <a:spcAft>
                <a:spcPts val="0"/>
              </a:spcAft>
              <a:buClr>
                <a:schemeClr val="dk1"/>
              </a:buClr>
              <a:buSzPts val="3300"/>
              <a:buFont typeface="Calibri"/>
              <a:buNone/>
            </a:pPr>
            <a:r>
              <a:rPr lang="en-US" b="1" dirty="0">
                <a:latin typeface="Calibri"/>
                <a:ea typeface="Calibri"/>
                <a:cs typeface="Calibri"/>
                <a:sym typeface="Calibri"/>
              </a:rPr>
              <a:t>New types of oscillations</a:t>
            </a:r>
            <a:endParaRPr b="1" dirty="0">
              <a:latin typeface="Calibri"/>
              <a:ea typeface="Calibri"/>
              <a:cs typeface="Calibri"/>
              <a:sym typeface="Calibri"/>
            </a:endParaRPr>
          </a:p>
        </p:txBody>
      </p:sp>
      <p:pic>
        <p:nvPicPr>
          <p:cNvPr id="174" name="Google Shape;174;p19"/>
          <p:cNvPicPr preferRelativeResize="0">
            <a:picLocks noGrp="1"/>
          </p:cNvPicPr>
          <p:nvPr>
            <p:ph type="body" idx="1"/>
          </p:nvPr>
        </p:nvPicPr>
        <p:blipFill rotWithShape="1">
          <a:blip r:embed="rId3">
            <a:alphaModFix/>
          </a:blip>
          <a:srcRect/>
          <a:stretch/>
        </p:blipFill>
        <p:spPr>
          <a:xfrm>
            <a:off x="4693534" y="1120439"/>
            <a:ext cx="4351500" cy="1914600"/>
          </a:xfrm>
          <a:prstGeom prst="rect">
            <a:avLst/>
          </a:prstGeom>
          <a:noFill/>
          <a:ln>
            <a:noFill/>
          </a:ln>
        </p:spPr>
      </p:pic>
      <p:sp>
        <p:nvSpPr>
          <p:cNvPr id="175" name="Google Shape;175;p19"/>
          <p:cNvSpPr txBox="1"/>
          <p:nvPr/>
        </p:nvSpPr>
        <p:spPr>
          <a:xfrm>
            <a:off x="628650" y="1268025"/>
            <a:ext cx="3943200" cy="3515100"/>
          </a:xfrm>
          <a:prstGeom prst="rect">
            <a:avLst/>
          </a:prstGeom>
          <a:noFill/>
          <a:ln>
            <a:noFill/>
          </a:ln>
        </p:spPr>
        <p:txBody>
          <a:bodyPr spcFirstLastPara="1" wrap="square" lIns="68575" tIns="34275" rIns="68575" bIns="34275" anchor="t" anchorCtr="0">
            <a:noAutofit/>
          </a:bodyPr>
          <a:lstStyle/>
          <a:p>
            <a:r>
              <a:rPr lang="en-US" sz="1900" dirty="0">
                <a:solidFill>
                  <a:schemeClr val="bg1"/>
                </a:solidFill>
                <a:latin typeface="Calibri" panose="020F0502020204030204" pitchFamily="34" charset="0"/>
                <a:cs typeface="Calibri" panose="020F0502020204030204" pitchFamily="34" charset="0"/>
              </a:rPr>
              <a:t>Waves can add, for example the phenomenon of resonance, when two waves are in antiphase or in phase. In fact, you can add waves from different planes. In this way, it is possible to create new types of oscillations, for example elliptical and circular. If polarization is performed by a device with the same name - a polarizer, then a Quarter Wave Plate is used to twist the wave. It can divide 1 wave into 2 and shift the phase of one by a quarter of a wavelength.</a:t>
            </a:r>
          </a:p>
        </p:txBody>
      </p:sp>
      <p:pic>
        <p:nvPicPr>
          <p:cNvPr id="176" name="Google Shape;176;p19"/>
          <p:cNvPicPr preferRelativeResize="0"/>
          <p:nvPr/>
        </p:nvPicPr>
        <p:blipFill rotWithShape="1">
          <a:blip r:embed="rId4">
            <a:alphaModFix/>
          </a:blip>
          <a:srcRect/>
          <a:stretch/>
        </p:blipFill>
        <p:spPr>
          <a:xfrm>
            <a:off x="5060306" y="3129442"/>
            <a:ext cx="2118892" cy="1854030"/>
          </a:xfrm>
          <a:prstGeom prst="rect">
            <a:avLst/>
          </a:prstGeom>
          <a:noFill/>
          <a:ln>
            <a:noFill/>
          </a:ln>
        </p:spPr>
      </p:pic>
      <p:sp>
        <p:nvSpPr>
          <p:cNvPr id="177" name="Google Shape;177;p19"/>
          <p:cNvSpPr/>
          <p:nvPr/>
        </p:nvSpPr>
        <p:spPr>
          <a:xfrm>
            <a:off x="4633325" y="1080975"/>
            <a:ext cx="73200" cy="2091000"/>
          </a:xfrm>
          <a:prstGeom prst="rect">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178" name="Google Shape;178;p19"/>
          <p:cNvSpPr/>
          <p:nvPr/>
        </p:nvSpPr>
        <p:spPr>
          <a:xfrm>
            <a:off x="4572113" y="1080975"/>
            <a:ext cx="4594200" cy="104700"/>
          </a:xfrm>
          <a:prstGeom prst="rect">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179" name="Google Shape;179;p19"/>
          <p:cNvSpPr/>
          <p:nvPr/>
        </p:nvSpPr>
        <p:spPr>
          <a:xfrm>
            <a:off x="4622875" y="2983650"/>
            <a:ext cx="4521000" cy="104700"/>
          </a:xfrm>
          <a:prstGeom prst="rect">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180" name="Google Shape;180;p19"/>
          <p:cNvSpPr/>
          <p:nvPr/>
        </p:nvSpPr>
        <p:spPr>
          <a:xfrm>
            <a:off x="9003225" y="1164600"/>
            <a:ext cx="73200" cy="1854000"/>
          </a:xfrm>
          <a:prstGeom prst="rect">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20"/>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3300"/>
              <a:buFont typeface="Calibri"/>
              <a:buNone/>
            </a:pPr>
            <a:r>
              <a:rPr lang="en-US" sz="3200" b="1" dirty="0">
                <a:latin typeface="Calibri"/>
                <a:ea typeface="Calibri"/>
                <a:cs typeface="Calibri"/>
                <a:sym typeface="Calibri"/>
              </a:rPr>
              <a:t>Interference</a:t>
            </a:r>
            <a:endParaRPr sz="3200" b="1" dirty="0">
              <a:latin typeface="Calibri"/>
              <a:ea typeface="Calibri"/>
              <a:cs typeface="Calibri"/>
              <a:sym typeface="Calibri"/>
            </a:endParaRPr>
          </a:p>
        </p:txBody>
      </p:sp>
      <p:sp>
        <p:nvSpPr>
          <p:cNvPr id="186" name="Google Shape;186;p20"/>
          <p:cNvSpPr txBox="1">
            <a:spLocks noGrp="1"/>
          </p:cNvSpPr>
          <p:nvPr>
            <p:ph type="body" idx="1"/>
          </p:nvPr>
        </p:nvSpPr>
        <p:spPr>
          <a:xfrm>
            <a:off x="628650" y="1369219"/>
            <a:ext cx="4302165" cy="3263504"/>
          </a:xfrm>
          <a:prstGeom prst="rect">
            <a:avLst/>
          </a:prstGeom>
          <a:noFill/>
          <a:ln>
            <a:noFill/>
          </a:ln>
        </p:spPr>
        <p:txBody>
          <a:bodyPr spcFirstLastPara="1" wrap="square" lIns="68575" tIns="34275" rIns="68575" bIns="34275" anchor="t" anchorCtr="0">
            <a:noAutofit/>
          </a:bodyPr>
          <a:lstStyle/>
          <a:p>
            <a:pPr marL="177800" lvl="0" indent="-184150" algn="l" rtl="0">
              <a:lnSpc>
                <a:spcPct val="80000"/>
              </a:lnSpc>
              <a:spcBef>
                <a:spcPts val="0"/>
              </a:spcBef>
              <a:spcAft>
                <a:spcPts val="1200"/>
              </a:spcAft>
              <a:buClr>
                <a:schemeClr val="lt1"/>
              </a:buClr>
              <a:buSzPts val="2500"/>
              <a:buChar char="●"/>
            </a:pPr>
            <a:r>
              <a:rPr lang="en-US" sz="2600" dirty="0">
                <a:solidFill>
                  <a:schemeClr val="bg1"/>
                </a:solidFill>
              </a:rPr>
              <a:t>Wave interference - is the phenomenon of adding of two or more waves, resulting in an amplification of the final wave in some places (interference maximum), and a weakening in other places (interference minimum).</a:t>
            </a:r>
            <a:endParaRPr sz="2600" dirty="0">
              <a:solidFill>
                <a:schemeClr val="bg1"/>
              </a:solidFill>
            </a:endParaRPr>
          </a:p>
        </p:txBody>
      </p:sp>
      <p:pic>
        <p:nvPicPr>
          <p:cNvPr id="187" name="Google Shape;187;p20"/>
          <p:cNvPicPr preferRelativeResize="0"/>
          <p:nvPr/>
        </p:nvPicPr>
        <p:blipFill rotWithShape="1">
          <a:blip r:embed="rId3">
            <a:alphaModFix/>
          </a:blip>
          <a:srcRect/>
          <a:stretch/>
        </p:blipFill>
        <p:spPr>
          <a:xfrm>
            <a:off x="4800600" y="1098387"/>
            <a:ext cx="4238850" cy="29467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21"/>
          <p:cNvSpPr txBox="1">
            <a:spLocks noGrp="1"/>
          </p:cNvSpPr>
          <p:nvPr>
            <p:ph type="title"/>
          </p:nvPr>
        </p:nvSpPr>
        <p:spPr>
          <a:xfrm>
            <a:off x="628650" y="273844"/>
            <a:ext cx="7886700" cy="9942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US" sz="3500" b="1" dirty="0">
                <a:latin typeface="Calibri"/>
                <a:ea typeface="Calibri"/>
                <a:cs typeface="Calibri"/>
                <a:sym typeface="Calibri"/>
              </a:rPr>
              <a:t>Use of interference</a:t>
            </a:r>
            <a:endParaRPr sz="3500" b="1" dirty="0">
              <a:latin typeface="Calibri"/>
              <a:ea typeface="Calibri"/>
              <a:cs typeface="Calibri"/>
              <a:sym typeface="Calibri"/>
            </a:endParaRPr>
          </a:p>
        </p:txBody>
      </p:sp>
      <p:sp>
        <p:nvSpPr>
          <p:cNvPr id="193" name="Google Shape;193;p21"/>
          <p:cNvSpPr txBox="1">
            <a:spLocks noGrp="1"/>
          </p:cNvSpPr>
          <p:nvPr>
            <p:ph type="body" idx="1"/>
          </p:nvPr>
        </p:nvSpPr>
        <p:spPr>
          <a:xfrm>
            <a:off x="628650" y="1268050"/>
            <a:ext cx="8175900" cy="3325500"/>
          </a:xfrm>
          <a:prstGeom prst="rect">
            <a:avLst/>
          </a:prstGeom>
        </p:spPr>
        <p:txBody>
          <a:bodyPr spcFirstLastPara="1" wrap="square" lIns="68575" tIns="34275" rIns="68575" bIns="34275" anchor="t" anchorCtr="0">
            <a:noAutofit/>
          </a:bodyPr>
          <a:lstStyle/>
          <a:p>
            <a:pPr marL="0" lvl="0" indent="0" algn="l" rtl="0">
              <a:lnSpc>
                <a:spcPct val="80000"/>
              </a:lnSpc>
              <a:spcBef>
                <a:spcPts val="800"/>
              </a:spcBef>
              <a:spcAft>
                <a:spcPts val="0"/>
              </a:spcAft>
              <a:buNone/>
            </a:pPr>
            <a:r>
              <a:rPr lang="en-US" sz="2400" dirty="0">
                <a:solidFill>
                  <a:schemeClr val="bg1"/>
                </a:solidFill>
              </a:rPr>
              <a:t>The use of light interference determines accurate measurements of wavelengths, small mechanical movements, diameters of stars, measurement of the refractive index of matter; study of physical processes, for example, stresses arising in matter under static and dynamic loads.</a:t>
            </a:r>
          </a:p>
          <a:p>
            <a:pPr marL="0" lvl="0" indent="0" algn="l" rtl="0">
              <a:lnSpc>
                <a:spcPct val="80000"/>
              </a:lnSpc>
              <a:spcBef>
                <a:spcPts val="800"/>
              </a:spcBef>
              <a:spcAft>
                <a:spcPts val="0"/>
              </a:spcAft>
              <a:buNone/>
            </a:pPr>
            <a:r>
              <a:rPr lang="en-US" sz="2400" dirty="0">
                <a:solidFill>
                  <a:schemeClr val="bg1"/>
                </a:solidFill>
              </a:rPr>
              <a:t>But there are also problems: modern precision optical devices have a large number of lenses, so even partial reflection of light on numerous surfaces significantly reduces the intensity of light that reaches the eye of the observer or the recording device. This is a big nuisance for astronomers and especially for the military: the light reflected from the lens ("glare") returns to the enemy, unmasking the location of the observation device.</a:t>
            </a:r>
            <a:endParaRPr sz="1400" dirty="0">
              <a:solidFill>
                <a:schemeClr val="bg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22"/>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3300"/>
              <a:buFont typeface="Calibri"/>
              <a:buNone/>
            </a:pPr>
            <a:r>
              <a:rPr lang="en-US" sz="3100" b="1" dirty="0" err="1">
                <a:latin typeface="Calibri"/>
                <a:ea typeface="Calibri"/>
                <a:cs typeface="Calibri"/>
                <a:sym typeface="Calibri"/>
              </a:rPr>
              <a:t>Sagnac</a:t>
            </a:r>
            <a:r>
              <a:rPr lang="en-US" sz="3100" b="1" dirty="0">
                <a:latin typeface="Calibri"/>
                <a:ea typeface="Calibri"/>
                <a:cs typeface="Calibri"/>
                <a:sym typeface="Calibri"/>
              </a:rPr>
              <a:t> interferometer</a:t>
            </a:r>
            <a:endParaRPr sz="3100" b="1" dirty="0">
              <a:latin typeface="Calibri"/>
              <a:ea typeface="Calibri"/>
              <a:cs typeface="Calibri"/>
              <a:sym typeface="Calibri"/>
            </a:endParaRPr>
          </a:p>
        </p:txBody>
      </p:sp>
      <p:sp>
        <p:nvSpPr>
          <p:cNvPr id="199" name="Google Shape;199;p22"/>
          <p:cNvSpPr txBox="1">
            <a:spLocks noGrp="1"/>
          </p:cNvSpPr>
          <p:nvPr>
            <p:ph type="body" idx="1"/>
          </p:nvPr>
        </p:nvSpPr>
        <p:spPr>
          <a:xfrm>
            <a:off x="723425" y="1369225"/>
            <a:ext cx="6251700" cy="3391800"/>
          </a:xfrm>
          <a:prstGeom prst="rect">
            <a:avLst/>
          </a:prstGeom>
          <a:noFill/>
          <a:ln>
            <a:noFill/>
          </a:ln>
        </p:spPr>
        <p:txBody>
          <a:bodyPr spcFirstLastPara="1" wrap="square" lIns="68575" tIns="34275" rIns="68575" bIns="34275" anchor="t" anchorCtr="0">
            <a:noAutofit/>
          </a:bodyPr>
          <a:lstStyle/>
          <a:p>
            <a:pPr marL="177800" lvl="0" indent="-260350" algn="l" rtl="0">
              <a:lnSpc>
                <a:spcPct val="80000"/>
              </a:lnSpc>
              <a:spcBef>
                <a:spcPts val="0"/>
              </a:spcBef>
              <a:spcAft>
                <a:spcPts val="1200"/>
              </a:spcAft>
              <a:buClr>
                <a:schemeClr val="lt1"/>
              </a:buClr>
              <a:buSzPts val="3500"/>
              <a:buChar char="●"/>
            </a:pPr>
            <a:r>
              <a:rPr lang="en-US" sz="3200" dirty="0">
                <a:solidFill>
                  <a:schemeClr val="bg1"/>
                </a:solidFill>
              </a:rPr>
              <a:t>Our choice was the </a:t>
            </a:r>
            <a:r>
              <a:rPr lang="en-US" sz="3200" dirty="0" err="1">
                <a:solidFill>
                  <a:schemeClr val="bg1"/>
                </a:solidFill>
              </a:rPr>
              <a:t>Sagnac</a:t>
            </a:r>
            <a:r>
              <a:rPr lang="en-US" sz="3200" dirty="0">
                <a:solidFill>
                  <a:schemeClr val="bg1"/>
                </a:solidFill>
              </a:rPr>
              <a:t> interferometer. Its task is to split the beam into 2 beams with the help of a beam splitter, which then go through the same path. The phase shift occurs with the help of a half-wave plate, which shifts the wave by half its length.</a:t>
            </a:r>
            <a:endParaRPr lang="uk-UA" sz="2400" dirty="0">
              <a:solidFill>
                <a:schemeClr val="bg1"/>
              </a:solidFill>
            </a:endParaRPr>
          </a:p>
        </p:txBody>
      </p:sp>
      <p:grpSp>
        <p:nvGrpSpPr>
          <p:cNvPr id="200" name="Google Shape;200;p22"/>
          <p:cNvGrpSpPr/>
          <p:nvPr/>
        </p:nvGrpSpPr>
        <p:grpSpPr>
          <a:xfrm>
            <a:off x="7096992" y="2571755"/>
            <a:ext cx="1843088" cy="1897582"/>
            <a:chOff x="8896350" y="4129087"/>
            <a:chExt cx="2457450" cy="2530110"/>
          </a:xfrm>
        </p:grpSpPr>
        <p:pic>
          <p:nvPicPr>
            <p:cNvPr id="201" name="Google Shape;201;p22"/>
            <p:cNvPicPr preferRelativeResize="0"/>
            <p:nvPr/>
          </p:nvPicPr>
          <p:blipFill rotWithShape="1">
            <a:blip r:embed="rId3">
              <a:alphaModFix/>
            </a:blip>
            <a:srcRect/>
            <a:stretch/>
          </p:blipFill>
          <p:spPr>
            <a:xfrm>
              <a:off x="8896350" y="4129087"/>
              <a:ext cx="2457450" cy="1857375"/>
            </a:xfrm>
            <a:prstGeom prst="rect">
              <a:avLst/>
            </a:prstGeom>
            <a:noFill/>
            <a:ln>
              <a:noFill/>
            </a:ln>
          </p:spPr>
        </p:pic>
        <p:sp>
          <p:nvSpPr>
            <p:cNvPr id="202" name="Google Shape;202;p22"/>
            <p:cNvSpPr txBox="1"/>
            <p:nvPr/>
          </p:nvSpPr>
          <p:spPr>
            <a:xfrm>
              <a:off x="9408051" y="5992297"/>
              <a:ext cx="1434000" cy="666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uk" sz="1400" dirty="0">
                  <a:solidFill>
                    <a:schemeClr val="lt1"/>
                  </a:solidFill>
                  <a:latin typeface="Calibri"/>
                  <a:ea typeface="Calibri"/>
                  <a:cs typeface="Calibri"/>
                  <a:sym typeface="Calibri"/>
                </a:rPr>
                <a:t>Beam splitter</a:t>
              </a:r>
              <a:endParaRPr sz="1100" dirty="0">
                <a:solidFill>
                  <a:schemeClr val="lt1"/>
                </a:solidFill>
              </a:endParaRPr>
            </a:p>
          </p:txBody>
        </p:sp>
      </p:grpSp>
      <p:grpSp>
        <p:nvGrpSpPr>
          <p:cNvPr id="203" name="Google Shape;203;p22"/>
          <p:cNvGrpSpPr/>
          <p:nvPr/>
        </p:nvGrpSpPr>
        <p:grpSpPr>
          <a:xfrm>
            <a:off x="7075835" y="174787"/>
            <a:ext cx="1885500" cy="2102748"/>
            <a:chOff x="9133504" y="290513"/>
            <a:chExt cx="2514000" cy="2803664"/>
          </a:xfrm>
        </p:grpSpPr>
        <p:pic>
          <p:nvPicPr>
            <p:cNvPr id="204" name="Google Shape;204;p22"/>
            <p:cNvPicPr preferRelativeResize="0"/>
            <p:nvPr/>
          </p:nvPicPr>
          <p:blipFill rotWithShape="1">
            <a:blip r:embed="rId4">
              <a:alphaModFix/>
            </a:blip>
            <a:srcRect/>
            <a:stretch/>
          </p:blipFill>
          <p:spPr>
            <a:xfrm>
              <a:off x="9171251" y="290513"/>
              <a:ext cx="2438400" cy="2438400"/>
            </a:xfrm>
            <a:prstGeom prst="rect">
              <a:avLst/>
            </a:prstGeom>
            <a:noFill/>
            <a:ln>
              <a:noFill/>
            </a:ln>
          </p:spPr>
        </p:pic>
        <p:sp>
          <p:nvSpPr>
            <p:cNvPr id="205" name="Google Shape;205;p22"/>
            <p:cNvSpPr txBox="1"/>
            <p:nvPr/>
          </p:nvSpPr>
          <p:spPr>
            <a:xfrm>
              <a:off x="9133504" y="2714626"/>
              <a:ext cx="2514000" cy="379551"/>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US" sz="1400" dirty="0" err="1">
                  <a:solidFill>
                    <a:schemeClr val="lt1"/>
                  </a:solidFill>
                  <a:latin typeface="Calibri"/>
                  <a:ea typeface="Calibri"/>
                  <a:cs typeface="Calibri"/>
                  <a:sym typeface="Calibri"/>
                </a:rPr>
                <a:t>Sagnac</a:t>
              </a:r>
              <a:r>
                <a:rPr lang="en-US" sz="1400" dirty="0">
                  <a:solidFill>
                    <a:schemeClr val="lt1"/>
                  </a:solidFill>
                  <a:latin typeface="Calibri"/>
                  <a:ea typeface="Calibri"/>
                  <a:cs typeface="Calibri"/>
                  <a:sym typeface="Calibri"/>
                </a:rPr>
                <a:t> interferometer</a:t>
              </a:r>
              <a:endParaRPr sz="1400" dirty="0">
                <a:solidFill>
                  <a:schemeClr val="lt1"/>
                </a:solidFill>
                <a:latin typeface="Calibri"/>
                <a:ea typeface="Calibri"/>
                <a:cs typeface="Calibri"/>
                <a:sym typeface="Calibri"/>
              </a:endParaRPr>
            </a:p>
          </p:txBody>
        </p:sp>
      </p:grpSp>
    </p:spTree>
  </p:cSld>
  <p:clrMapOvr>
    <a:masterClrMapping/>
  </p:clrMapOvr>
</p:sld>
</file>

<file path=ppt/theme/theme1.xml><?xml version="1.0" encoding="utf-8"?>
<a:theme xmlns:a="http://schemas.openxmlformats.org/drawingml/2006/main"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TotalTime>
  <Words>638</Words>
  <Application>Microsoft Office PowerPoint</Application>
  <PresentationFormat>Екран (16:9)</PresentationFormat>
  <Paragraphs>35</Paragraphs>
  <Slides>14</Slides>
  <Notes>14</Notes>
  <HiddenSlides>0</HiddenSlides>
  <MMClips>0</MMClips>
  <ScaleCrop>false</ScaleCrop>
  <HeadingPairs>
    <vt:vector size="6" baseType="variant">
      <vt:variant>
        <vt:lpstr>Використані шрифти</vt:lpstr>
      </vt:variant>
      <vt:variant>
        <vt:i4>4</vt:i4>
      </vt:variant>
      <vt:variant>
        <vt:lpstr>Тема</vt:lpstr>
      </vt:variant>
      <vt:variant>
        <vt:i4>1</vt:i4>
      </vt:variant>
      <vt:variant>
        <vt:lpstr>Заголовки слайдів</vt:lpstr>
      </vt:variant>
      <vt:variant>
        <vt:i4>14</vt:i4>
      </vt:variant>
    </vt:vector>
  </HeadingPairs>
  <TitlesOfParts>
    <vt:vector size="19" baseType="lpstr">
      <vt:lpstr>Nunito</vt:lpstr>
      <vt:lpstr>Calibri</vt:lpstr>
      <vt:lpstr>Lato</vt:lpstr>
      <vt:lpstr>Arial</vt:lpstr>
      <vt:lpstr>Shift</vt:lpstr>
      <vt:lpstr>Polarization and interference</vt:lpstr>
      <vt:lpstr>Goals</vt:lpstr>
      <vt:lpstr>Презентація PowerPoint</vt:lpstr>
      <vt:lpstr>What is polarization?</vt:lpstr>
      <vt:lpstr>Where is it used?</vt:lpstr>
      <vt:lpstr>New types of oscillations</vt:lpstr>
      <vt:lpstr>Interference</vt:lpstr>
      <vt:lpstr>Use of interference</vt:lpstr>
      <vt:lpstr>Sagnac interferometer</vt:lpstr>
      <vt:lpstr>Презентація PowerPoint</vt:lpstr>
      <vt:lpstr>First task</vt:lpstr>
      <vt:lpstr>Second task</vt:lpstr>
      <vt:lpstr>Final interferometer</vt:lpstr>
      <vt:lpstr>Interference received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Polarization and interference</dc:title>
  <dc:creator>Fedir</dc:creator>
  <cp:lastModifiedBy>Fedir</cp:lastModifiedBy>
  <cp:revision>22</cp:revision>
  <dcterms:modified xsi:type="dcterms:W3CDTF">2023-09-24T19:55:32Z</dcterms:modified>
</cp:coreProperties>
</file>